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9" r:id="rId3"/>
    <p:sldId id="275" r:id="rId4"/>
    <p:sldId id="276" r:id="rId5"/>
    <p:sldId id="277" r:id="rId6"/>
    <p:sldId id="321" r:id="rId7"/>
    <p:sldId id="323" r:id="rId8"/>
    <p:sldId id="322" r:id="rId9"/>
    <p:sldId id="326" r:id="rId10"/>
    <p:sldId id="325" r:id="rId11"/>
    <p:sldId id="324" r:id="rId12"/>
    <p:sldId id="257" r:id="rId13"/>
    <p:sldId id="285" r:id="rId14"/>
    <p:sldId id="298" r:id="rId15"/>
    <p:sldId id="286" r:id="rId16"/>
    <p:sldId id="297" r:id="rId17"/>
    <p:sldId id="308" r:id="rId18"/>
    <p:sldId id="287" r:id="rId19"/>
    <p:sldId id="288" r:id="rId20"/>
    <p:sldId id="309" r:id="rId21"/>
    <p:sldId id="313" r:id="rId22"/>
    <p:sldId id="310" r:id="rId23"/>
    <p:sldId id="311" r:id="rId24"/>
    <p:sldId id="315" r:id="rId25"/>
    <p:sldId id="312" r:id="rId26"/>
    <p:sldId id="318" r:id="rId27"/>
    <p:sldId id="320" r:id="rId28"/>
    <p:sldId id="319" r:id="rId29"/>
    <p:sldId id="317" r:id="rId30"/>
    <p:sldId id="316" r:id="rId31"/>
    <p:sldId id="289" r:id="rId32"/>
    <p:sldId id="290" r:id="rId33"/>
    <p:sldId id="291" r:id="rId34"/>
    <p:sldId id="292" r:id="rId35"/>
    <p:sldId id="331" r:id="rId36"/>
    <p:sldId id="330" r:id="rId37"/>
    <p:sldId id="314" r:id="rId38"/>
    <p:sldId id="306" r:id="rId39"/>
    <p:sldId id="304" r:id="rId40"/>
    <p:sldId id="328" r:id="rId41"/>
    <p:sldId id="303" r:id="rId42"/>
    <p:sldId id="329" r:id="rId43"/>
    <p:sldId id="305" r:id="rId44"/>
    <p:sldId id="258" r:id="rId45"/>
    <p:sldId id="263" r:id="rId46"/>
    <p:sldId id="267" r:id="rId47"/>
    <p:sldId id="260" r:id="rId48"/>
    <p:sldId id="262" r:id="rId49"/>
    <p:sldId id="261" r:id="rId50"/>
    <p:sldId id="282" r:id="rId51"/>
    <p:sldId id="283" r:id="rId52"/>
    <p:sldId id="284" r:id="rId53"/>
    <p:sldId id="332" r:id="rId54"/>
    <p:sldId id="333" r:id="rId55"/>
    <p:sldId id="334" r:id="rId56"/>
    <p:sldId id="268" r:id="rId57"/>
    <p:sldId id="266" r:id="rId5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8" autoAdjust="0"/>
    <p:restoredTop sz="94660"/>
  </p:normalViewPr>
  <p:slideViewPr>
    <p:cSldViewPr>
      <p:cViewPr varScale="1">
        <p:scale>
          <a:sx n="99" d="100"/>
          <a:sy n="99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6894B-D4ED-4943-9EDF-D6E3E2015AC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A7E04A-2EBA-4693-8C5B-91E19CC92026}">
      <dgm:prSet phldrT="[Text]"/>
      <dgm:spPr/>
      <dgm:t>
        <a:bodyPr/>
        <a:lstStyle/>
        <a:p>
          <a:r>
            <a:rPr lang="ar-JO" dirty="0" smtClean="0"/>
            <a:t>الإنترنت</a:t>
          </a:r>
          <a:endParaRPr lang="en-US" dirty="0"/>
        </a:p>
      </dgm:t>
    </dgm:pt>
    <dgm:pt modelId="{7CF673BD-BF06-4B9D-B1B7-30188F49A9D7}" type="parTrans" cxnId="{45735AFC-B317-4C3C-80EA-DE8DC16F0D23}">
      <dgm:prSet/>
      <dgm:spPr/>
      <dgm:t>
        <a:bodyPr/>
        <a:lstStyle/>
        <a:p>
          <a:endParaRPr lang="en-US"/>
        </a:p>
      </dgm:t>
    </dgm:pt>
    <dgm:pt modelId="{16DBD24D-9469-4D00-BACA-475447BA83EC}" type="sibTrans" cxnId="{45735AFC-B317-4C3C-80EA-DE8DC16F0D23}">
      <dgm:prSet/>
      <dgm:spPr/>
      <dgm:t>
        <a:bodyPr/>
        <a:lstStyle/>
        <a:p>
          <a:endParaRPr lang="en-US"/>
        </a:p>
      </dgm:t>
    </dgm:pt>
    <dgm:pt modelId="{9BCEF50C-76F5-4BE1-9FFD-761858C1A66E}">
      <dgm:prSet phldrT="[Text]"/>
      <dgm:spPr/>
      <dgm:t>
        <a:bodyPr/>
        <a:lstStyle/>
        <a:p>
          <a:r>
            <a:rPr lang="ar-JO" dirty="0" smtClean="0"/>
            <a:t>الجرائد</a:t>
          </a:r>
          <a:endParaRPr lang="en-US" dirty="0"/>
        </a:p>
      </dgm:t>
    </dgm:pt>
    <dgm:pt modelId="{3B06AA44-D421-4477-B9BA-4C75F6737F54}" type="parTrans" cxnId="{1989E73A-BB78-4B51-B318-FCEF305DBED5}">
      <dgm:prSet/>
      <dgm:spPr/>
      <dgm:t>
        <a:bodyPr/>
        <a:lstStyle/>
        <a:p>
          <a:endParaRPr lang="en-US"/>
        </a:p>
      </dgm:t>
    </dgm:pt>
    <dgm:pt modelId="{5B63EED7-073A-4116-B90B-CAF03A22DC73}" type="sibTrans" cxnId="{1989E73A-BB78-4B51-B318-FCEF305DBED5}">
      <dgm:prSet/>
      <dgm:spPr/>
      <dgm:t>
        <a:bodyPr/>
        <a:lstStyle/>
        <a:p>
          <a:endParaRPr lang="en-US"/>
        </a:p>
      </dgm:t>
    </dgm:pt>
    <dgm:pt modelId="{57087689-F1A3-4DBF-A766-66DCF1AD5D86}">
      <dgm:prSet phldrT="[Text]"/>
      <dgm:spPr/>
      <dgm:t>
        <a:bodyPr/>
        <a:lstStyle/>
        <a:p>
          <a:r>
            <a:rPr lang="ar-JO" dirty="0" smtClean="0"/>
            <a:t>التلفزيون</a:t>
          </a:r>
          <a:endParaRPr lang="en-US" dirty="0"/>
        </a:p>
      </dgm:t>
    </dgm:pt>
    <dgm:pt modelId="{C2A038B9-3CC8-4304-95D1-85432FF5F233}" type="parTrans" cxnId="{FF84C0BC-5E24-40D8-AB2C-7BE248F4E0A5}">
      <dgm:prSet/>
      <dgm:spPr/>
      <dgm:t>
        <a:bodyPr/>
        <a:lstStyle/>
        <a:p>
          <a:endParaRPr lang="en-US"/>
        </a:p>
      </dgm:t>
    </dgm:pt>
    <dgm:pt modelId="{33878472-DFC4-4F31-8DD5-C63B29E15CEF}" type="sibTrans" cxnId="{FF84C0BC-5E24-40D8-AB2C-7BE248F4E0A5}">
      <dgm:prSet/>
      <dgm:spPr/>
      <dgm:t>
        <a:bodyPr/>
        <a:lstStyle/>
        <a:p>
          <a:endParaRPr lang="en-US"/>
        </a:p>
      </dgm:t>
    </dgm:pt>
    <dgm:pt modelId="{B9F523BA-5517-4D95-8F84-C3821D21B5BD}">
      <dgm:prSet phldrT="[Text]"/>
      <dgm:spPr/>
      <dgm:t>
        <a:bodyPr/>
        <a:lstStyle/>
        <a:p>
          <a:r>
            <a:rPr lang="ar-JO" dirty="0" smtClean="0"/>
            <a:t>الراديو</a:t>
          </a:r>
          <a:endParaRPr lang="en-US" dirty="0"/>
        </a:p>
      </dgm:t>
    </dgm:pt>
    <dgm:pt modelId="{99EE2FFF-26A8-4B6D-A9F8-DB4F59B9D5E0}" type="parTrans" cxnId="{780A96E7-5A5D-4D28-A39F-41B63E82093D}">
      <dgm:prSet/>
      <dgm:spPr/>
      <dgm:t>
        <a:bodyPr/>
        <a:lstStyle/>
        <a:p>
          <a:endParaRPr lang="en-US"/>
        </a:p>
      </dgm:t>
    </dgm:pt>
    <dgm:pt modelId="{1A800D31-70D9-460C-ADA6-E18F1E100608}" type="sibTrans" cxnId="{780A96E7-5A5D-4D28-A39F-41B63E82093D}">
      <dgm:prSet/>
      <dgm:spPr/>
      <dgm:t>
        <a:bodyPr/>
        <a:lstStyle/>
        <a:p>
          <a:endParaRPr lang="en-US"/>
        </a:p>
      </dgm:t>
    </dgm:pt>
    <dgm:pt modelId="{31CFD960-64CF-4C0B-B0F2-AD15925A301B}" type="pres">
      <dgm:prSet presAssocID="{A476894B-D4ED-4943-9EDF-D6E3E2015A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59C296-9026-4CFF-8D1E-ADCA0FE0E640}" type="pres">
      <dgm:prSet presAssocID="{B8A7E04A-2EBA-4693-8C5B-91E19CC92026}" presName="compNode" presStyleCnt="0"/>
      <dgm:spPr/>
    </dgm:pt>
    <dgm:pt modelId="{01B1A66C-070D-41CE-8F29-692803B9A187}" type="pres">
      <dgm:prSet presAssocID="{B8A7E04A-2EBA-4693-8C5B-91E19CC92026}" presName="pictRect" presStyleLbl="node1" presStyleIdx="0" presStyleCnt="4" custLinFactNeighborX="1759" custLinFactNeighborY="120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7E8D0A84-C8B1-48F1-A0FD-FD4B40E5A483}" type="pres">
      <dgm:prSet presAssocID="{B8A7E04A-2EBA-4693-8C5B-91E19CC92026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F8EEF-08F2-45F8-BBEE-87FD6410EEF6}" type="pres">
      <dgm:prSet presAssocID="{16DBD24D-9469-4D00-BACA-475447BA83E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56E4AA-5F26-4385-8119-BFD27F04E752}" type="pres">
      <dgm:prSet presAssocID="{9BCEF50C-76F5-4BE1-9FFD-761858C1A66E}" presName="compNode" presStyleCnt="0"/>
      <dgm:spPr/>
    </dgm:pt>
    <dgm:pt modelId="{D89166DC-5DAB-4129-9AC1-C3AB6B9672DF}" type="pres">
      <dgm:prSet presAssocID="{9BCEF50C-76F5-4BE1-9FFD-761858C1A66E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538D7E3D-9B5D-411A-B38E-9E0F0BCF2475}" type="pres">
      <dgm:prSet presAssocID="{9BCEF50C-76F5-4BE1-9FFD-761858C1A66E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F7FF6-1E2F-4921-BBD9-D8922E9ED01C}" type="pres">
      <dgm:prSet presAssocID="{5B63EED7-073A-4116-B90B-CAF03A22DC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83D433-DACD-4BFA-B8FE-8494DC7E8F6C}" type="pres">
      <dgm:prSet presAssocID="{57087689-F1A3-4DBF-A766-66DCF1AD5D86}" presName="compNode" presStyleCnt="0"/>
      <dgm:spPr/>
    </dgm:pt>
    <dgm:pt modelId="{3719CF2D-750D-4FD4-B50B-563651668753}" type="pres">
      <dgm:prSet presAssocID="{57087689-F1A3-4DBF-A766-66DCF1AD5D86}" presName="pictRect" presStyleLbl="node1" presStyleIdx="2" presStyleCnt="4" custLinFactNeighborX="37308" custLinFactNeighborY="-515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88D0B27B-49F2-4491-A0E8-0E03DE2CE835}" type="pres">
      <dgm:prSet presAssocID="{57087689-F1A3-4DBF-A766-66DCF1AD5D86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A9B79-15AE-4556-BE9D-5AF432D3B535}" type="pres">
      <dgm:prSet presAssocID="{33878472-DFC4-4F31-8DD5-C63B29E15CE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BE0DC2D-81DC-4391-B0D4-0D71AE62EF93}" type="pres">
      <dgm:prSet presAssocID="{B9F523BA-5517-4D95-8F84-C3821D21B5BD}" presName="compNode" presStyleCnt="0"/>
      <dgm:spPr/>
    </dgm:pt>
    <dgm:pt modelId="{783989BE-BB15-434E-8152-091D9A416450}" type="pres">
      <dgm:prSet presAssocID="{B9F523BA-5517-4D95-8F84-C3821D21B5BD}" presName="pictRect" presStyleLbl="node1" presStyleIdx="3" presStyleCnt="4" custScaleX="115102" custScaleY="139558" custLinFactNeighborX="48" custLinFactNeighborY="-1448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914CDA4E-37CD-41D7-A1AD-DC3BDA7DBCFD}" type="pres">
      <dgm:prSet presAssocID="{B9F523BA-5517-4D95-8F84-C3821D21B5BD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798D4-2B81-4F5C-8711-2E15FD7ABF0C}" type="presOf" srcId="{A476894B-D4ED-4943-9EDF-D6E3E2015AC4}" destId="{31CFD960-64CF-4C0B-B0F2-AD15925A301B}" srcOrd="0" destOrd="0" presId="urn:microsoft.com/office/officeart/2005/8/layout/pList1"/>
    <dgm:cxn modelId="{780A96E7-5A5D-4D28-A39F-41B63E82093D}" srcId="{A476894B-D4ED-4943-9EDF-D6E3E2015AC4}" destId="{B9F523BA-5517-4D95-8F84-C3821D21B5BD}" srcOrd="3" destOrd="0" parTransId="{99EE2FFF-26A8-4B6D-A9F8-DB4F59B9D5E0}" sibTransId="{1A800D31-70D9-460C-ADA6-E18F1E100608}"/>
    <dgm:cxn modelId="{A3965D1F-44A6-4097-82B4-DCBF321D9B0A}" type="presOf" srcId="{B9F523BA-5517-4D95-8F84-C3821D21B5BD}" destId="{914CDA4E-37CD-41D7-A1AD-DC3BDA7DBCFD}" srcOrd="0" destOrd="0" presId="urn:microsoft.com/office/officeart/2005/8/layout/pList1"/>
    <dgm:cxn modelId="{FF84C0BC-5E24-40D8-AB2C-7BE248F4E0A5}" srcId="{A476894B-D4ED-4943-9EDF-D6E3E2015AC4}" destId="{57087689-F1A3-4DBF-A766-66DCF1AD5D86}" srcOrd="2" destOrd="0" parTransId="{C2A038B9-3CC8-4304-95D1-85432FF5F233}" sibTransId="{33878472-DFC4-4F31-8DD5-C63B29E15CEF}"/>
    <dgm:cxn modelId="{480F902C-48DB-4D79-8EAB-1DC41C844145}" type="presOf" srcId="{33878472-DFC4-4F31-8DD5-C63B29E15CEF}" destId="{FA7A9B79-15AE-4556-BE9D-5AF432D3B535}" srcOrd="0" destOrd="0" presId="urn:microsoft.com/office/officeart/2005/8/layout/pList1"/>
    <dgm:cxn modelId="{D0815052-CE2A-41C2-9849-63A504157D33}" type="presOf" srcId="{B8A7E04A-2EBA-4693-8C5B-91E19CC92026}" destId="{7E8D0A84-C8B1-48F1-A0FD-FD4B40E5A483}" srcOrd="0" destOrd="0" presId="urn:microsoft.com/office/officeart/2005/8/layout/pList1"/>
    <dgm:cxn modelId="{45735AFC-B317-4C3C-80EA-DE8DC16F0D23}" srcId="{A476894B-D4ED-4943-9EDF-D6E3E2015AC4}" destId="{B8A7E04A-2EBA-4693-8C5B-91E19CC92026}" srcOrd="0" destOrd="0" parTransId="{7CF673BD-BF06-4B9D-B1B7-30188F49A9D7}" sibTransId="{16DBD24D-9469-4D00-BACA-475447BA83EC}"/>
    <dgm:cxn modelId="{8DF3D0D2-4630-4616-B70E-01DB413E8F32}" type="presOf" srcId="{57087689-F1A3-4DBF-A766-66DCF1AD5D86}" destId="{88D0B27B-49F2-4491-A0E8-0E03DE2CE835}" srcOrd="0" destOrd="0" presId="urn:microsoft.com/office/officeart/2005/8/layout/pList1"/>
    <dgm:cxn modelId="{B0177F32-8FA4-4E3C-97AF-BC01FD383FF8}" type="presOf" srcId="{16DBD24D-9469-4D00-BACA-475447BA83EC}" destId="{C05F8EEF-08F2-45F8-BBEE-87FD6410EEF6}" srcOrd="0" destOrd="0" presId="urn:microsoft.com/office/officeart/2005/8/layout/pList1"/>
    <dgm:cxn modelId="{1989E73A-BB78-4B51-B318-FCEF305DBED5}" srcId="{A476894B-D4ED-4943-9EDF-D6E3E2015AC4}" destId="{9BCEF50C-76F5-4BE1-9FFD-761858C1A66E}" srcOrd="1" destOrd="0" parTransId="{3B06AA44-D421-4477-B9BA-4C75F6737F54}" sibTransId="{5B63EED7-073A-4116-B90B-CAF03A22DC73}"/>
    <dgm:cxn modelId="{690A8D54-8A1D-4E68-97D4-913304204EB9}" type="presOf" srcId="{5B63EED7-073A-4116-B90B-CAF03A22DC73}" destId="{A1FF7FF6-1E2F-4921-BBD9-D8922E9ED01C}" srcOrd="0" destOrd="0" presId="urn:microsoft.com/office/officeart/2005/8/layout/pList1"/>
    <dgm:cxn modelId="{26C91B1A-A579-4380-9D1F-9A726D540754}" type="presOf" srcId="{9BCEF50C-76F5-4BE1-9FFD-761858C1A66E}" destId="{538D7E3D-9B5D-411A-B38E-9E0F0BCF2475}" srcOrd="0" destOrd="0" presId="urn:microsoft.com/office/officeart/2005/8/layout/pList1"/>
    <dgm:cxn modelId="{EEF586B8-8A86-490A-A332-F4FE2E28E931}" type="presParOf" srcId="{31CFD960-64CF-4C0B-B0F2-AD15925A301B}" destId="{C059C296-9026-4CFF-8D1E-ADCA0FE0E640}" srcOrd="0" destOrd="0" presId="urn:microsoft.com/office/officeart/2005/8/layout/pList1"/>
    <dgm:cxn modelId="{89A5941F-C867-4DE7-821F-40DCA1DA2DF6}" type="presParOf" srcId="{C059C296-9026-4CFF-8D1E-ADCA0FE0E640}" destId="{01B1A66C-070D-41CE-8F29-692803B9A187}" srcOrd="0" destOrd="0" presId="urn:microsoft.com/office/officeart/2005/8/layout/pList1"/>
    <dgm:cxn modelId="{6EE3271F-20B2-4A6A-B9D2-16D5D2678278}" type="presParOf" srcId="{C059C296-9026-4CFF-8D1E-ADCA0FE0E640}" destId="{7E8D0A84-C8B1-48F1-A0FD-FD4B40E5A483}" srcOrd="1" destOrd="0" presId="urn:microsoft.com/office/officeart/2005/8/layout/pList1"/>
    <dgm:cxn modelId="{57407B75-73D3-4C94-8691-51C87022C638}" type="presParOf" srcId="{31CFD960-64CF-4C0B-B0F2-AD15925A301B}" destId="{C05F8EEF-08F2-45F8-BBEE-87FD6410EEF6}" srcOrd="1" destOrd="0" presId="urn:microsoft.com/office/officeart/2005/8/layout/pList1"/>
    <dgm:cxn modelId="{206740DD-AF21-4717-B8E8-51894570DE97}" type="presParOf" srcId="{31CFD960-64CF-4C0B-B0F2-AD15925A301B}" destId="{A456E4AA-5F26-4385-8119-BFD27F04E752}" srcOrd="2" destOrd="0" presId="urn:microsoft.com/office/officeart/2005/8/layout/pList1"/>
    <dgm:cxn modelId="{2DEDD1EB-F073-4F08-9CFE-32ED4B0EDFF1}" type="presParOf" srcId="{A456E4AA-5F26-4385-8119-BFD27F04E752}" destId="{D89166DC-5DAB-4129-9AC1-C3AB6B9672DF}" srcOrd="0" destOrd="0" presId="urn:microsoft.com/office/officeart/2005/8/layout/pList1"/>
    <dgm:cxn modelId="{49237DCA-F6CD-4721-8CC6-F31FE4045CC7}" type="presParOf" srcId="{A456E4AA-5F26-4385-8119-BFD27F04E752}" destId="{538D7E3D-9B5D-411A-B38E-9E0F0BCF2475}" srcOrd="1" destOrd="0" presId="urn:microsoft.com/office/officeart/2005/8/layout/pList1"/>
    <dgm:cxn modelId="{20786CB6-FCE3-4B54-A402-86C9D1A7AB6D}" type="presParOf" srcId="{31CFD960-64CF-4C0B-B0F2-AD15925A301B}" destId="{A1FF7FF6-1E2F-4921-BBD9-D8922E9ED01C}" srcOrd="3" destOrd="0" presId="urn:microsoft.com/office/officeart/2005/8/layout/pList1"/>
    <dgm:cxn modelId="{69CAD821-D9F5-41BB-ACC2-B766B5C800DB}" type="presParOf" srcId="{31CFD960-64CF-4C0B-B0F2-AD15925A301B}" destId="{3083D433-DACD-4BFA-B8FE-8494DC7E8F6C}" srcOrd="4" destOrd="0" presId="urn:microsoft.com/office/officeart/2005/8/layout/pList1"/>
    <dgm:cxn modelId="{3B018805-E9F2-4A1E-B0EA-2C9C6A214049}" type="presParOf" srcId="{3083D433-DACD-4BFA-B8FE-8494DC7E8F6C}" destId="{3719CF2D-750D-4FD4-B50B-563651668753}" srcOrd="0" destOrd="0" presId="urn:microsoft.com/office/officeart/2005/8/layout/pList1"/>
    <dgm:cxn modelId="{D681353B-9C39-4480-8E75-0B4BBA5A71BF}" type="presParOf" srcId="{3083D433-DACD-4BFA-B8FE-8494DC7E8F6C}" destId="{88D0B27B-49F2-4491-A0E8-0E03DE2CE835}" srcOrd="1" destOrd="0" presId="urn:microsoft.com/office/officeart/2005/8/layout/pList1"/>
    <dgm:cxn modelId="{50BB93D6-DD29-4DC8-8285-0D466FF9203A}" type="presParOf" srcId="{31CFD960-64CF-4C0B-B0F2-AD15925A301B}" destId="{FA7A9B79-15AE-4556-BE9D-5AF432D3B535}" srcOrd="5" destOrd="0" presId="urn:microsoft.com/office/officeart/2005/8/layout/pList1"/>
    <dgm:cxn modelId="{703E9B53-D73A-432B-AD34-CE18F0FCE857}" type="presParOf" srcId="{31CFD960-64CF-4C0B-B0F2-AD15925A301B}" destId="{BBE0DC2D-81DC-4391-B0D4-0D71AE62EF93}" srcOrd="6" destOrd="0" presId="urn:microsoft.com/office/officeart/2005/8/layout/pList1"/>
    <dgm:cxn modelId="{6F7BF878-B22F-4216-BEEB-9DECC8D9DF12}" type="presParOf" srcId="{BBE0DC2D-81DC-4391-B0D4-0D71AE62EF93}" destId="{783989BE-BB15-434E-8152-091D9A416450}" srcOrd="0" destOrd="0" presId="urn:microsoft.com/office/officeart/2005/8/layout/pList1"/>
    <dgm:cxn modelId="{8B702924-7BAA-4DFE-A75F-FE8B0CD25DBE}" type="presParOf" srcId="{BBE0DC2D-81DC-4391-B0D4-0D71AE62EF93}" destId="{914CDA4E-37CD-41D7-A1AD-DC3BDA7DBCF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1A66C-070D-41CE-8F29-692803B9A187}">
      <dsp:nvSpPr>
        <dsp:cNvPr id="0" name=""/>
        <dsp:cNvSpPr/>
      </dsp:nvSpPr>
      <dsp:spPr>
        <a:xfrm>
          <a:off x="829907" y="176376"/>
          <a:ext cx="2099901" cy="1446831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D0A84-C8B1-48F1-A0FD-FD4B40E5A483}">
      <dsp:nvSpPr>
        <dsp:cNvPr id="0" name=""/>
        <dsp:cNvSpPr/>
      </dsp:nvSpPr>
      <dsp:spPr>
        <a:xfrm>
          <a:off x="792970" y="1449357"/>
          <a:ext cx="2099901" cy="77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kern="1200" dirty="0" smtClean="0"/>
            <a:t>الإنترنت</a:t>
          </a:r>
          <a:endParaRPr lang="en-US" sz="3600" kern="1200" dirty="0"/>
        </a:p>
      </dsp:txBody>
      <dsp:txXfrm>
        <a:off x="792970" y="1449357"/>
        <a:ext cx="2099901" cy="779063"/>
      </dsp:txXfrm>
    </dsp:sp>
    <dsp:sp modelId="{D89166DC-5DAB-4129-9AC1-C3AB6B9672DF}">
      <dsp:nvSpPr>
        <dsp:cNvPr id="0" name=""/>
        <dsp:cNvSpPr/>
      </dsp:nvSpPr>
      <dsp:spPr>
        <a:xfrm>
          <a:off x="3102949" y="2525"/>
          <a:ext cx="2099901" cy="1446831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D7E3D-9B5D-411A-B38E-9E0F0BCF2475}">
      <dsp:nvSpPr>
        <dsp:cNvPr id="0" name=""/>
        <dsp:cNvSpPr/>
      </dsp:nvSpPr>
      <dsp:spPr>
        <a:xfrm>
          <a:off x="3102949" y="1449357"/>
          <a:ext cx="2099901" cy="77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kern="1200" dirty="0" smtClean="0"/>
            <a:t>الجرائد</a:t>
          </a:r>
          <a:endParaRPr lang="en-US" sz="3600" kern="1200" dirty="0"/>
        </a:p>
      </dsp:txBody>
      <dsp:txXfrm>
        <a:off x="3102949" y="1449357"/>
        <a:ext cx="2099901" cy="779063"/>
      </dsp:txXfrm>
    </dsp:sp>
    <dsp:sp modelId="{3719CF2D-750D-4FD4-B50B-563651668753}">
      <dsp:nvSpPr>
        <dsp:cNvPr id="0" name=""/>
        <dsp:cNvSpPr/>
      </dsp:nvSpPr>
      <dsp:spPr>
        <a:xfrm>
          <a:off x="6196359" y="0"/>
          <a:ext cx="2099901" cy="1446831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0B27B-49F2-4491-A0E8-0E03DE2CE835}">
      <dsp:nvSpPr>
        <dsp:cNvPr id="0" name=""/>
        <dsp:cNvSpPr/>
      </dsp:nvSpPr>
      <dsp:spPr>
        <a:xfrm>
          <a:off x="5412928" y="1449357"/>
          <a:ext cx="2099901" cy="77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kern="1200" dirty="0" smtClean="0"/>
            <a:t>التلفزيون</a:t>
          </a:r>
          <a:endParaRPr lang="en-US" sz="3600" kern="1200" dirty="0"/>
        </a:p>
      </dsp:txBody>
      <dsp:txXfrm>
        <a:off x="5412928" y="1449357"/>
        <a:ext cx="2099901" cy="779063"/>
      </dsp:txXfrm>
    </dsp:sp>
    <dsp:sp modelId="{783989BE-BB15-434E-8152-091D9A416450}">
      <dsp:nvSpPr>
        <dsp:cNvPr id="0" name=""/>
        <dsp:cNvSpPr/>
      </dsp:nvSpPr>
      <dsp:spPr>
        <a:xfrm>
          <a:off x="2945393" y="2228808"/>
          <a:ext cx="2417028" cy="2019169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CDA4E-37CD-41D7-A1AD-DC3BDA7DBCFD}">
      <dsp:nvSpPr>
        <dsp:cNvPr id="0" name=""/>
        <dsp:cNvSpPr/>
      </dsp:nvSpPr>
      <dsp:spPr>
        <a:xfrm>
          <a:off x="3102949" y="4171411"/>
          <a:ext cx="2099901" cy="77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kern="1200" dirty="0" smtClean="0"/>
            <a:t>الراديو</a:t>
          </a:r>
          <a:endParaRPr lang="en-US" sz="3600" kern="1200" dirty="0"/>
        </a:p>
      </dsp:txBody>
      <dsp:txXfrm>
        <a:off x="3102949" y="4171411"/>
        <a:ext cx="2099901" cy="779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D826-5D49-43FE-AC2B-C3C109E14A60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109BC-AD25-4710-9F51-185C0448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12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9ECF7-0635-4510-A568-457F9F79C2C9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C266C-462C-4319-96C2-F49AAE65B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7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C266C-462C-4319-96C2-F49AAE65BF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1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Crate</a:t>
            </a:r>
            <a:r>
              <a:rPr lang="en-US" baseline="0" dirty="0" smtClean="0"/>
              <a:t> activities for geography and statistics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C266C-462C-4319-96C2-F49AAE65BF7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2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AA82-337A-4524-8CA7-B5FD785DD06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291B-9AC4-4DA3-8C32-68C71BCE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0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AA82-337A-4524-8CA7-B5FD785DD06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291B-9AC4-4DA3-8C32-68C71BCE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2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AA82-337A-4524-8CA7-B5FD785DD06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291B-9AC4-4DA3-8C32-68C71BCE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1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AA82-337A-4524-8CA7-B5FD785DD06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291B-9AC4-4DA3-8C32-68C71BCE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8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AA82-337A-4524-8CA7-B5FD785DD06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291B-9AC4-4DA3-8C32-68C71BCE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1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AA82-337A-4524-8CA7-B5FD785DD06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291B-9AC4-4DA3-8C32-68C71BCE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AA82-337A-4524-8CA7-B5FD785DD06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291B-9AC4-4DA3-8C32-68C71BCE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9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AA82-337A-4524-8CA7-B5FD785DD06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291B-9AC4-4DA3-8C32-68C71BCE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9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AA82-337A-4524-8CA7-B5FD785DD06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291B-9AC4-4DA3-8C32-68C71BCE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AA82-337A-4524-8CA7-B5FD785DD06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291B-9AC4-4DA3-8C32-68C71BCE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AA82-337A-4524-8CA7-B5FD785DD06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291B-9AC4-4DA3-8C32-68C71BCE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9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AAA82-337A-4524-8CA7-B5FD785DD06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E291B-9AC4-4DA3-8C32-68C71BCE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3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5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55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scplcl.akronlibrary.org/files/2009/11/current-events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581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3300" y="574205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ندى شعث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62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Choose the proper answer for the following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JO" dirty="0"/>
              <a:t>أول مقطع تم تحميله على اليوتيوب قبل </a:t>
            </a:r>
            <a:r>
              <a:rPr lang="ar-JO" dirty="0" smtClean="0"/>
              <a:t>______سنين</a:t>
            </a:r>
          </a:p>
          <a:p>
            <a:pPr marL="0" indent="0" algn="r" rtl="1">
              <a:buNone/>
            </a:pPr>
            <a:r>
              <a:rPr lang="ar-JO" dirty="0" smtClean="0"/>
              <a:t>( سبع ، تسع، ستة)</a:t>
            </a:r>
          </a:p>
          <a:p>
            <a:pPr marL="0" indent="0" algn="r" rtl="1">
              <a:buNone/>
            </a:pPr>
            <a:r>
              <a:rPr lang="ar-JO" dirty="0" smtClean="0"/>
              <a:t>2. أحد مؤسسي اليوتيوب ________</a:t>
            </a:r>
          </a:p>
          <a:p>
            <a:pPr marL="0" indent="0" algn="r" rtl="1">
              <a:buNone/>
            </a:pPr>
            <a:r>
              <a:rPr lang="ar-JO" dirty="0" smtClean="0"/>
              <a:t>( جاود كريم، ستيفن جوبز، بيل جيتس)</a:t>
            </a:r>
          </a:p>
          <a:p>
            <a:pPr marL="0" indent="0" algn="r" rtl="1">
              <a:buNone/>
            </a:pPr>
            <a:r>
              <a:rPr lang="ar-JO" dirty="0" smtClean="0"/>
              <a:t>3.  </a:t>
            </a:r>
            <a:r>
              <a:rPr lang="ar-JO" dirty="0"/>
              <a:t>منذ </a:t>
            </a:r>
            <a:r>
              <a:rPr lang="ar-JO" dirty="0" smtClean="0"/>
              <a:t> تحميل </a:t>
            </a:r>
            <a:r>
              <a:rPr lang="ar-JO" dirty="0"/>
              <a:t>أول فيديوأصبح هناك نوع </a:t>
            </a:r>
            <a:r>
              <a:rPr lang="ar-JO" dirty="0" smtClean="0"/>
              <a:t>مشهورهو فيديو__ (</a:t>
            </a:r>
            <a:r>
              <a:rPr lang="en-US" dirty="0" smtClean="0"/>
              <a:t>Me in the Zoo</a:t>
            </a:r>
            <a:r>
              <a:rPr lang="ar-JO" dirty="0" smtClean="0"/>
              <a:t> </a:t>
            </a:r>
            <a:r>
              <a:rPr lang="ar-JO" dirty="0"/>
              <a:t>، </a:t>
            </a:r>
            <a:r>
              <a:rPr lang="ar-JO" dirty="0" smtClean="0"/>
              <a:t>الحيوان</a:t>
            </a:r>
            <a:r>
              <a:rPr lang="ar-JO" dirty="0"/>
              <a:t> </a:t>
            </a:r>
            <a:r>
              <a:rPr lang="ar-JO" dirty="0" smtClean="0"/>
              <a:t>، جانجام ستايل)</a:t>
            </a:r>
          </a:p>
          <a:p>
            <a:pPr marL="0" indent="0" algn="r" rtl="1">
              <a:buNone/>
            </a:pPr>
            <a:r>
              <a:rPr lang="ar-JO" dirty="0" smtClean="0"/>
              <a:t>4. أكثر الفيديوهات </a:t>
            </a:r>
            <a:r>
              <a:rPr lang="ar-JO" dirty="0"/>
              <a:t>مشاهدة على يوتيوب </a:t>
            </a:r>
            <a:r>
              <a:rPr lang="ar-JO" dirty="0" smtClean="0"/>
              <a:t>هو فيديو _____</a:t>
            </a:r>
          </a:p>
          <a:p>
            <a:pPr marL="0" indent="0" algn="r" rtl="1">
              <a:buNone/>
            </a:pPr>
            <a:r>
              <a:rPr lang="en-US" dirty="0"/>
              <a:t>Me in the </a:t>
            </a:r>
            <a:r>
              <a:rPr lang="en-US" dirty="0" smtClean="0"/>
              <a:t>Zoo)</a:t>
            </a:r>
            <a:r>
              <a:rPr lang="ar-JO" dirty="0" smtClean="0"/>
              <a:t> </a:t>
            </a:r>
            <a:r>
              <a:rPr lang="ar-JO" dirty="0"/>
              <a:t>، الحيوان ، جانجام ستايل)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Cloz</a:t>
            </a:r>
            <a:r>
              <a:rPr lang="en-US" dirty="0" smtClean="0"/>
              <a:t> Listening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105400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JO" dirty="0" smtClean="0"/>
              <a:t>هذا أول </a:t>
            </a:r>
            <a:r>
              <a:rPr lang="ar-JO" dirty="0"/>
              <a:t>مقطع تم </a:t>
            </a:r>
            <a:r>
              <a:rPr lang="ar-JO" dirty="0" smtClean="0"/>
              <a:t>تحميله </a:t>
            </a:r>
            <a:r>
              <a:rPr lang="ar-JO" dirty="0"/>
              <a:t>على </a:t>
            </a:r>
            <a:r>
              <a:rPr lang="en-US" dirty="0" smtClean="0"/>
              <a:t>______</a:t>
            </a:r>
            <a:r>
              <a:rPr lang="ar-JO" dirty="0" smtClean="0"/>
              <a:t> </a:t>
            </a:r>
            <a:r>
              <a:rPr lang="ar-JO" dirty="0"/>
              <a:t>قبل 9 سنين من </a:t>
            </a:r>
            <a:r>
              <a:rPr lang="ar-JO" dirty="0" smtClean="0"/>
              <a:t>قبل </a:t>
            </a:r>
            <a:r>
              <a:rPr lang="ar-JO" dirty="0"/>
              <a:t>أحد </a:t>
            </a:r>
            <a:r>
              <a:rPr lang="en-US" dirty="0" smtClean="0"/>
              <a:t>____</a:t>
            </a:r>
            <a:r>
              <a:rPr lang="ar-JO" dirty="0" smtClean="0"/>
              <a:t> </a:t>
            </a:r>
            <a:r>
              <a:rPr lang="ar-JO" dirty="0"/>
              <a:t>جاود كريم. الفيديو تحت عنوان </a:t>
            </a:r>
            <a:r>
              <a:rPr lang="en-US" dirty="0"/>
              <a:t>Me at the </a:t>
            </a:r>
            <a:r>
              <a:rPr lang="en-US" dirty="0" smtClean="0"/>
              <a:t>Zoo</a:t>
            </a:r>
            <a:r>
              <a:rPr lang="ar-JO" dirty="0" smtClean="0"/>
              <a:t> . </a:t>
            </a:r>
            <a:r>
              <a:rPr lang="ar-JO" dirty="0"/>
              <a:t>فهو تسجيل متصل مدته 18 ثانية </a:t>
            </a:r>
            <a:r>
              <a:rPr lang="ar-JO" dirty="0" smtClean="0"/>
              <a:t>_____. </a:t>
            </a:r>
            <a:r>
              <a:rPr lang="ar-JO" dirty="0"/>
              <a:t>كما </a:t>
            </a:r>
            <a:r>
              <a:rPr lang="ar-JO" dirty="0" smtClean="0"/>
              <a:t>أنه </a:t>
            </a:r>
            <a:r>
              <a:rPr lang="ar-JO" dirty="0"/>
              <a:t>لا يحدث أي </a:t>
            </a:r>
            <a:r>
              <a:rPr lang="ar-JO" dirty="0" smtClean="0"/>
              <a:t>____ </a:t>
            </a:r>
            <a:r>
              <a:rPr lang="ar-JO" dirty="0"/>
              <a:t>مثير للإهتمام فيه. و لكن منذ </a:t>
            </a:r>
            <a:r>
              <a:rPr lang="ar-JO" dirty="0" smtClean="0"/>
              <a:t>____ </a:t>
            </a:r>
            <a:r>
              <a:rPr lang="ar-JO" dirty="0"/>
              <a:t>و </a:t>
            </a:r>
            <a:r>
              <a:rPr lang="ar-JO" dirty="0" smtClean="0"/>
              <a:t>تحميل </a:t>
            </a:r>
            <a:r>
              <a:rPr lang="ar-JO" dirty="0"/>
              <a:t>أول </a:t>
            </a:r>
            <a:r>
              <a:rPr lang="ar-JO" dirty="0" smtClean="0"/>
              <a:t>_____أصبح </a:t>
            </a:r>
            <a:r>
              <a:rPr lang="ar-JO" dirty="0"/>
              <a:t>هناك نوع مشهور للغاية و هو </a:t>
            </a:r>
            <a:r>
              <a:rPr lang="ar-JO" dirty="0" smtClean="0"/>
              <a:t>فيديو ______. </a:t>
            </a:r>
            <a:r>
              <a:rPr lang="ar-JO" dirty="0"/>
              <a:t>من الجمال إلى </a:t>
            </a:r>
            <a:r>
              <a:rPr lang="ar-JO" dirty="0" smtClean="0"/>
              <a:t>_______ </a:t>
            </a:r>
            <a:r>
              <a:rPr lang="ar-JO" dirty="0"/>
              <a:t>إلى الحيوانات القارضة . كلنا أمضينا وقتا لا يصدق في </a:t>
            </a:r>
            <a:r>
              <a:rPr lang="ar-JO" dirty="0" smtClean="0"/>
              <a:t>______ </a:t>
            </a:r>
            <a:r>
              <a:rPr lang="ar-JO" dirty="0"/>
              <a:t>هذه الفيديوهات منها </a:t>
            </a:r>
            <a:r>
              <a:rPr lang="ar-JO" dirty="0" smtClean="0"/>
              <a:t>______ </a:t>
            </a:r>
            <a:r>
              <a:rPr lang="ar-JO" dirty="0"/>
              <a:t>الذي عطس، والماعز، وهذا الكلب الذي يتحرك خلال نومه. ولكن </a:t>
            </a:r>
            <a:r>
              <a:rPr lang="ar-JO" dirty="0" smtClean="0"/>
              <a:t>الحاصل على______مشاهدة </a:t>
            </a:r>
            <a:r>
              <a:rPr lang="ar-JO" dirty="0"/>
              <a:t>على يوتيوب ليس فيديو حيوان بل أعنية </a:t>
            </a:r>
            <a:r>
              <a:rPr lang="en-US" dirty="0" smtClean="0"/>
              <a:t>“</a:t>
            </a:r>
            <a:r>
              <a:rPr lang="ar-JO" dirty="0" smtClean="0"/>
              <a:t>جاجنام ستايل</a:t>
            </a:r>
            <a:r>
              <a:rPr lang="en-US" dirty="0" smtClean="0"/>
              <a:t>”</a:t>
            </a:r>
            <a:r>
              <a:rPr lang="ar-JO" dirty="0" smtClean="0"/>
              <a:t> </a:t>
            </a:r>
            <a:r>
              <a:rPr lang="ar-JO" dirty="0"/>
              <a:t>التي حصلت على ما يقارب </a:t>
            </a:r>
            <a:r>
              <a:rPr lang="ar-JO" dirty="0" smtClean="0"/>
              <a:t>______ </a:t>
            </a:r>
            <a:r>
              <a:rPr lang="ar-JO" dirty="0"/>
              <a:t>مشاهدة حتى الآن. وقام أحد المعلقين بالتكلم نيابة عن الجميع عندما قال: "الآن أنا أشاهد </a:t>
            </a:r>
            <a:r>
              <a:rPr lang="ar-JO" dirty="0" smtClean="0"/>
              <a:t>_____ </a:t>
            </a:r>
            <a:r>
              <a:rPr lang="ar-JO" dirty="0"/>
              <a:t>مرتديا بدلة رسمية و هو </a:t>
            </a:r>
            <a:r>
              <a:rPr lang="ar-JO" dirty="0" smtClean="0"/>
              <a:t>_______ </a:t>
            </a:r>
            <a:r>
              <a:rPr lang="ar-JO" dirty="0"/>
              <a:t>زبدة الفول السوداني ما الذي أفعله </a:t>
            </a:r>
            <a:r>
              <a:rPr lang="ar-JO" dirty="0" smtClean="0"/>
              <a:t>____ </a:t>
            </a:r>
            <a:r>
              <a:rPr lang="ar-JO" dirty="0"/>
              <a:t>حياتي؟".</a:t>
            </a:r>
            <a:endParaRPr lang="en-US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الأخبار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8614" y="362533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 smtClean="0"/>
              <a:t>ماذا يحدث في العالم؟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99114" y="3331028"/>
            <a:ext cx="19050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10" idx="1"/>
          </p:cNvCxnSpPr>
          <p:nvPr/>
        </p:nvCxnSpPr>
        <p:spPr>
          <a:xfrm>
            <a:off x="5704114" y="3902921"/>
            <a:ext cx="664029" cy="15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45228" y="3940628"/>
            <a:ext cx="10776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68143" y="3733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 smtClean="0"/>
              <a:t>في أمريكا؟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3514" y="36253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 smtClean="0"/>
              <a:t>في سورية؟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400800" y="3331028"/>
            <a:ext cx="19050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3771" y="3301093"/>
            <a:ext cx="19050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99114" y="5105400"/>
            <a:ext cx="19050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22914" y="553033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 smtClean="0"/>
              <a:t>البيئة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648200" y="4550228"/>
            <a:ext cx="0" cy="555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البيئة</a:t>
            </a:r>
            <a:endParaRPr lang="en-US" dirty="0"/>
          </a:p>
        </p:txBody>
      </p:sp>
      <p:pic>
        <p:nvPicPr>
          <p:cNvPr id="15362" name="Picture 2" descr="http://www.envirocitiesmag.com/images/issues/airwebreath/art_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11199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 the new vocabulary and draw a pictures that combines all the new words in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البيئة في العالم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173809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 smtClean="0"/>
              <a:t>البيئة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42660" y="4489996"/>
            <a:ext cx="1694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/>
              <a:t>مشكلة</a:t>
            </a:r>
          </a:p>
          <a:p>
            <a:pPr algn="ctr"/>
            <a:r>
              <a:rPr lang="ar-JO" sz="3600" dirty="0" smtClean="0"/>
              <a:t>مشاكل</a:t>
            </a:r>
            <a:endParaRPr lang="en-US" sz="3600" dirty="0"/>
          </a:p>
        </p:txBody>
      </p:sp>
      <p:pic>
        <p:nvPicPr>
          <p:cNvPr id="9218" name="Picture 2" descr="http://www.alorobanews.com/alorobanewsup/uploads/images/alorobanews-99af98a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5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657" y="229007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 smtClean="0"/>
              <a:t>الاحتباس الحراري</a:t>
            </a:r>
            <a:endParaRPr lang="en-US" sz="3600" dirty="0"/>
          </a:p>
        </p:txBody>
      </p:sp>
      <p:pic>
        <p:nvPicPr>
          <p:cNvPr id="9220" name="Picture 4" descr="http://www.kesserwen.org/img/enviroment_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344176"/>
            <a:ext cx="2248807" cy="17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thinkbigmagazine.com/images/article_pics/problem-f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01362"/>
            <a:ext cx="1894115" cy="1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illustrationsof.com/royalty-free-problem-clipart-illustration-10476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57" y="3730718"/>
            <a:ext cx="2286000" cy="240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1200" y="219441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/>
              <a:t>حل</a:t>
            </a:r>
            <a:endParaRPr lang="en-US" sz="3600" dirty="0"/>
          </a:p>
        </p:txBody>
      </p:sp>
      <p:pic>
        <p:nvPicPr>
          <p:cNvPr id="33794" name="Picture 2" descr="http://www.foodpoisonjournal.com/uploads/image/Listeria%20Ris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7" y="3886200"/>
            <a:ext cx="2667000" cy="27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10400" y="39256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/>
              <a:t>خطورة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61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2800" y="2334398"/>
            <a:ext cx="118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 smtClean="0"/>
              <a:t>الناتجة/ تنتج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753165" y="21336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/>
              <a:t>درجة الحرارة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410200"/>
            <a:ext cx="2209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/>
              <a:t>التقدم الصناعي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877050" y="552536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 smtClean="0"/>
              <a:t>الأرض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958643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 smtClean="0"/>
              <a:t>الغلاف الجوي</a:t>
            </a:r>
            <a:endParaRPr lang="en-US" sz="3600" dirty="0"/>
          </a:p>
        </p:txBody>
      </p:sp>
      <p:pic>
        <p:nvPicPr>
          <p:cNvPr id="10" name="Picture 5" descr="http://4.bp.blogspot.com/-up79xuackZc/ThvGgoIhQDI/AAAAAAAAOCU/jVzIxOCcjM8/s1600/hot-sun-thermome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30" y="445217"/>
            <a:ext cx="1637670" cy="161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ahoodie.com/wp-content/uploads/2011/09/phenomenon-desktop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2" y="3698894"/>
            <a:ext cx="2809875" cy="157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3930" y="551397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/>
              <a:t>ظاهرة</a:t>
            </a:r>
            <a:endParaRPr lang="en-US" sz="3600" dirty="0"/>
          </a:p>
        </p:txBody>
      </p:sp>
      <p:pic>
        <p:nvPicPr>
          <p:cNvPr id="22532" name="Picture 4" descr="http://stagingsite.delmosports.com/wp-content/uploads/2013/10/resul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62" y="547311"/>
            <a:ext cx="2814638" cy="151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jamesdolan.com/projects/planetatmosphere/atmosphe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95089"/>
            <a:ext cx="2520270" cy="196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4.bp.blogspot.com/-V4EPNsMYqhc/T85CUBnuJiI/AAAAAAAAAHU/21PO6-fXvCg/s1600/HF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767"/>
            <a:ext cx="3429000" cy="18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0" descr="data:image/jpeg;base64,/9j/4AAQSkZJRgABAQAAAQABAAD/2wCEAAkGBhQSERUUExQWFRUWGRoaGBgYGCIYGBwXHxceGBwbGhscGyYgGBwkGhsXHy8gJScpLCwsGB4xNjAqNSYrLSkBCQoKDgwOGg8PGiolHyQsLCotNCwsLCwsLC8sLCw0LCwsLCwsLCwpLCwsLCwsKSwsLCwsLCwsLCwsLCwsKSwsLP/AABEIAOEA4AMBIgACEQEDEQH/xAAcAAABBQEBAQAAAAAAAAAAAAAAAgMEBQYHAQj/xABCEAACAQMCBAQEAggEBQMFAAABAhEAAyESMQQFQVEGImFxEzKBkaGxBxQjQlLB0fBicpLhFSQzU/FDgrI0RISiwv/EABkBAAMBAQEAAAAAAAAAAAAAAAABAgMEBf/EAC0RAAICAgIBAwIFBAMAAAAAAAABAhEDIRIxQQQi8BNRYXGB0fEyQpGhBRWx/9oADAMBAAIRAxEAPwDidFFFABRRRQAUUUUAFFFFABRRRQAUUUUAFFKCntXotHsftTpsVoRRSzZbsftXmg9jRTC0Jor2vKQwooooAKKKKACiiigAooooAKKKKACiiigAooooAKKKKACiipHCcC1wgKD/AH2700m9ITaXYxVlyfw3xHFNpsWmc9YGAO5OwHvW88K/o9sqV/WnAuMQRaMyF6l4EId8E9K67y7lln4ehbc2VE6Fwrf5gIDfWnpfiK2zifK/0XDUBxN8KcStofFYe5UwD6Zrb8D+jnl1kBjw9+/G+sNJzuFTT+P41r754xT/AMta4S2gGJB1e2MA1jeZeNuKt8Qy3WIZcFVgKPaZme5NZyyuInS7HrnNuXcOSv6ktthjzWRg7jfJMetNW/Ei3iFsW08xgarQUH2B0nvtTnDeKrd20/xtWszpdbja5OMAgrtifLA2zUHk3E3f2qNddrUoLbNDnUclNZSVMZgbxv1qJZ1xu22EabpGjs8Zbt2x+scNnHyI077YkTHrUcvwt9gLnBFATHnsKeu5IGteu5ml8v8AD17DKxInONMfVhB/OrLmPgu1dX/mSQpG4usCD6Zgz7VcJye2W4ozfE+BOWcRc+GoFu5vpV9B9wHBVvoaxnM/0Wn4txLHxWCdSgIP+hiY9QM1ufEnhzgOHQ3Ft3VCQZBcAjaJ3k9Ipjk1/wA4/aWLCaRp0gvfKH5QzEZkZkDf61tybIpHIeY+FOIsgs1ttIMFgDAPr/D9YqoIr6L4vxJwsfCU/EBU5yHEDdgwnLenXaucc65Zw3EO0I1lokE2ygPcMvykjqUx1jpSpP8AAe0c6oq05t4fuWIJhlOzKZB+v8jmqypaaGnZ5RRRSGFFFFABRRRQAUUUUAFFFFABXtFbXwv4SCWhxvFWy1qQLdqY+I07t1Ce2W2HU1UY2JuiFyHwRcu2TxN0i3YXYtgseyjr7/2NJ4X4QC6HtqdNtl0wJLGZYQB5jpx6T1zVdzXn97irrHCpAAVRpRUmAAJIGcAetajheHWwmjURgyy7k/wjvJgD16GsvU544Vw8sWODyO/saXl/H/DsXSLcXZyQsAZgAkCZ3w0z2zBb4LxKwtkBpYiVO0BuwjIkkzG/bplv+Jt/09Oq6zZ80qvYEAhSY/ma0vAuLThmQ3NPyjV1iBOM5rheZymqdL5v9jdJKLG+H8UBD+3Z3PykCQQPmBG0kEH7Desz435vb4m8PgLoVF0lmHnfJMnoPtP5CZ4sb/mWhdMBdUtrOqPNJjBkxHpVNbRWHm3P27VtKb/pPPnN3RL8MeD71+2LravhYIAj4jLMeUdOmCQc4rdcZx1jgNIXh2VjtsY76ZmImMd81A5BzW9atqE+EFUeURAIAIGBBJ64iqHn3M7l1iLjFjnzR0IzA2VY7dvedFkh47Nq4xujRN+kbOnUoMjLGAO8wDjP4GK9/SVcF3gUu279uAwJ8w82YkdWhoH1rm/LeCe/xDaUmyslmYaU0fxXGMBFO/TG1M814xb9y6PiaVXVo1jeFACgLhIC6R02711Y8UpdhydbLblPA8TxCO+j/lmL3BAX4SuCRGktIQAEEAY8u+KuOTcj4yxdt3biBUdGUaWyEOyEH5QNIPWJway3hPxM3Cll1HQ0GOkg5HoGWQfyNaXmv6RGKIqhSiTgYEFSuR1ycg+uc1q8LUtIaaosOX8vu2eKZ7CW7ruVARxpZFMkmczILTHp7Vpuf/Aur8G7bg7yMMpiQQwyDFU3grxTbe6Q5QXWEqRjViMz1G31+0zxrwy3LXxACt1TCtJXJxpb0O31FZNNOmWYPm/LPgeVnD2m+W4CGUjeHXdTE5Hb7ZfmPhgtLWhMZIGcenf23qdzXmHxFKMulgcnAyJHmEZ33795mk2OYvaVkVwAcd8dCDggHPXqcDpdOiNGPZYwaTV/zHgxdLOuCcjsSdxPcGqJlgwazaotMTRRRUjCiiigAooooAKKKl8s4A3bgXYbsew6mmlbpCbovvBfhxLzG7fOmzbzB/fYZ0j+/wCo2vi3m92/FtSBaQfKogAAbCBnEdgJAqD4f4E3LlqyrC0mgyZyVYGYmAT8oIHer79X+HceyrQAg1NcGiQSJZZydI1D6rvXRSjoz7KTkfhplYW7gKtcNtiANWkZdFaNjA1HsJrRcVw5XiAt2flwRmNgCRv3qDzfxpcu3LjcOTbThbfkYJKhiVRmbB83w/KsgnB9qUvNS/HPpOpR5p76o0xmQDJ+h9a8D1cJP1Dk+q/3r9zrxzUY1+JLsctU3C5EkaR8sA4wxjrv+PbF5esqi+ZofcaWhh7dAdsnbtUS1fIuKsatUkQYCgbY7zI3qk8Rc/SwYdi7HZFxt6nYff8ApyRUs01HHfz/AMNMjUI2yt4+0pvEAnTuZOfUtnJntUBlEwJjp0qGniJTlrQ7+Vo+8g00vHXrrn4SHEnSF1QP8RjaIzivch6HPW1/k8Z23ZsuX8Slq2ZJAAkknAA+uPeqbhfEKanIt67Vv5icFgZEAkjuTp3MEkEDBw3Lb9/hHlCSz6FjqykNETgeu3Wo/i3w8vBJbT4utmEtb06SrFR5pBI09huYmtfTeliptT7v4zo5SaV+BHijxseJtixatrw/DrEW1yTGxdoyR9B71lVp262piVWMbLJiBk/zPvTesdRPpt+Ve3GMYqkRbZ4poZqc4hlJlRpHaZ94PvNMulFALt8SysGDEEbEbir67494puHNhrmtDGSBqABmA2Pxms4aVqEbD61lKCfgpMs+ccQt63bcCLgX9oYjV5yur16Z3md6q3MJIMiR0iG6/fv/AExJucyix8FVHmYM7nfAgKo/dUemTJ6YqvFzodjH3H9n71z8CrLjlXHKEKusofm9MRPcHAyMiPaavmnDqWIUyRsY3Hf+/Q9aZufMdMjPvXvDcSVuK+8ET7dfwrGca2WivryrDm3BhHJX5TkH0OR+EVX1z97RYUUUUAFFFFAHtarkXBlECx5rpU+pUHb2mD6wPWs/yvhPiXVXYEiT0Amui8CzWbC3hpuA3MqNyE0hFXvInHQAV0YlSszlt0VPB6zxClmC6HOroqQ040kbnpjb3rT878T6Q2qwvxdOlCVgIO8Zl946CcZmrPgfEvKyhum0oulg2jQTpYMGO+FBI6Ypfhzmlrjb165fAJR/i20Cz+5Ckx0B6dTNauV7cdISXiym8O+COKFu89ybZuoQLRIh5kAuC2ApkicyD603xnKrvAsgugK2jQHHmR1EOIJ6jCnpgRXUrHJ1VW+GqhSfM7Es7H5e40qI0iDiMR1yPG8Ot5L9skvoaTMbo2o6cwAUIGAMqSetcOWKyW6Lquim5xzA6VuA6m8pwAZhxuemI27Csjz7mLcRf1OPl8vbaSd/Umrri2RWVCWH8MrA3gddsA+u9QuZ8jYsTaQsD5pzJlVMegkMZMbnOKj/AIyGPFk93fgnLOU+yu5bwltnOp0VATIuORhVJzpGZ2hTJ26zV63iH4fDrZS6zEIsWwulVckSANrhxlmBJ7mcR/DnIm1glltxBNwmVtrO5jqSMAekVKt8ot8Xc4hnv/CtWJAuG3rYgEmSFMknJJj3NepLPHJNpdLyYxutFbyzieJtEsjQWkEswLSd23EtIwSZEUrmq2tKgyGIOtnUguR8rDMyRg7xHWaoL5AJCsWUHynIwNjB2qZZ49ivmCsv+IT9N5HvSyYpxfPW/wBDN2McLxRtNK9jJVslWWIPYehE9/RPG8UbzLqChgAurSEkAAS2keY4JLZJnrUz4iEnPwlafKjfunJXPmORs09PrFHChiqqwYsQACYg9iWhQPWa2WSLlTWyyA4A2/Ef716pHUTUvjOWuh8w6asEN5SYBlSeuKZFsM4UCATHY9pMmJ+oHtWvJPoYhvQCmSalMoAOJHuP5f8AimSqicH0z+eKlsYy4r1H0mRv09PWvYxTdZyAcZFCiDJjt1z/ACj71bcRyLy2jbMlwMKCWO8t1ztjp+dRcvyqKQIWdsEyZkmO0D0j1q35X4qdb3DG8xZLLY/iAJ6ncx/KuaaZqj3mfLSLYDDzKgU+6nT/ACrKOkGK634rCXQz2yGH7pHVScg9JDavuK5hzSzDT3/OuCGm4/qbS3sg0UUVoSFFFFAF/wCGOCZ2OkSxDkeyoSa1d6yvD8Pw967aF34mytIXSIO4OGII2BgDrNZXgbjWfhsuCACPXvVnzrnL37XD2yoW3ZUqn8RE7t7ABfpXpRxP2rwc/LtnnM/hN+0sAhDupMsh7Fv31IzIH2q58E8d+r37d3S7IwKXI6S0Bonb5ZnGWpf6OuBttfYsPiMBpForOoMYLDIErjqMEnpV54w8L2uDQXLJdD5tOhjqDATGrcrHUyQBTnON/SGl/cajxR4vt2bfw1aGdW2wBKyTnbtPczmKzfE8pHBOri78S5ftM4XpCLqM52YdJkydwYqk4PkJvIL3EOtlS2rW+WaN5UmTsY2kyPZfOuEu8ZxVlOHt3ELABCwhipUA3XPcqC5jYQOkDnjBLV/mW2M8b4lN5AzhUuWbKgFp1XfPOoR1KuSZxgZzVbd8ZXWIGVQQNKEjE9JP51N8actS3etiNK/BtDGdk0jEA5Cj8D1iqzkF2wCz3gSw+VdJI6AkhSskAzkx5T6A6rDilFy4mbburNJy/mi2oay6yw+cgSoOZ0ssKcETkDNTeR+F+HV0uHiH03Gh1AyYBkMCII1ad+5nvUHlXB8DxCubvErbZfJbF0adKkE+VRuuo4AYR9asuTcKeHuKeIa3dtmRadWIVwBuNQM9NwROATBrhljlivi9fP8AJa2YrxKloXnFo6hqMeUqQJxOADiOgqmIrf8AibwpcvzeS4XFsKssI8ukFVLFQHf1yYiss3JbxZUKQRudzpkCSOw7/jXp4s8FHbM5RdlSR3p0KhjzN6+UTPYebP4VorPKbVt4y5IIhkk5wCqg5bfftjameZeG5JFkToUaszkDzajA82JMYE9INY/9jh5VuvuCi2rI7clP6u9wXh+z0fsirC55pBO2nGncE43jaqkOpZSwkY1AYxMGOxP86m2+V3ipWSFkeXME942x39aY47lT2gs/vCTG2+BIMHGfr6GqWbHJ6kB5zLibTOxsoUQxCscj6z/e+Ki8TZYfMI7CIx/cU5w9mT8yrHmljAwNsAknsB/uE8Vx1xwFZywEwCTGYkwepIknqc1pX2AiimyakDhyRjJ7de+KZdY3BFDAXb4khWURnf7U3w6EuAIknE7TSTS9QXIJ1D7ffr0/GsZFo0PAc2tgMoWCdRj/ABasx2x096pOYsHBjpmkNdBuh4xIJE5Pf75pfF8PpgjIKgk/Uj8wa4MkUppmvLVFPXlKcZpNAwpSDIpNOcOPMPenFW0hPSNLw/LmvXVtIJYwFHTsfp1qWbAtqyB0Z0Mnyz2G7DZcmIyST0EanhOYpwdk8QlldVy6pVj8vw0QhgvUMWxtjX1xWK5hxKuxZQVDMzFSZiTgTAmBA+9epCTn+RhSSLXkF27w9xbgYp2eYEeogltxgAmWrd+KudW34FASBpjQyuSbj+bKiMLILajEFYG1coe8z7ktAAHWFA/ACnODIaQxg4g79ciPb+81c8HJ82xKdaLJeIuMCDrNsZMzmeg7ExE10HwXxS8QrX1GniFT4aAHyrbnOlQBA/dwSTpPWawS80ROHNs6ixYmRGW0wSTuQAQoAxiatPB3iF7LIqC2oZvM7YOkNkk+ia42USTvms80HKDoqLpmt8TeFG42+xYfDVbJCOJPmB1KCIyIkEKcFpjvk7tg8PY+K9pbd1DFtlYgs4c/uxsoAg7HJzvXQuL8eWFWA0mGZdJE4VmWeoJIGP8AEs1iudeL7PF3FtmyFJuW9VwnJEQy5woyJ/yA9BGGJz6a0XKir5tyhblteLJt2PiQbibSWJ0tatqvykAkz1nABEv2LPLrht6LnGFy0EBVlVJ31E5hiSDPTI6l7mg5atu5ZFy+xRwNYhtQBYeUEDY9ZjtO9WnhblPDcUL7hXthNOjQuowBCswIOT5iY3jFbSnUbdkpbJfH+BOLtlraubtm5H7bAYEmIgNg4zuCPXFSfE3hU8PbU29WoWxgsGJwWYSACRq6e3eKuuC51dt2rdxbltbTLC2dyqoCPKCimAoDE7mcDIpfinngZFLf9OARKwS23XbpH17V5WSMappGqSMBy2y5ti7cGl2BCEYbUR8oEZUSM42ORVnb5YEItgt5gsAYG33PpFP3mdrdvRbIFsHSxI1FfmYwNu/piq7jrKqoYOxdtwTn5t5GQRA6jauDJB/0r5/BK0QuO5rLkDRoAJU91JKrJHXAO3Ws4/EEEhvlJ91+h61Y8w4aYUAllAgdAsbRvgEZ6T02pgWAtuGUydmJJ22kTTxpRWjOe3ZAu8pBaQw0nYtP2MDPvVfxXBlCARB95q3vdxt2NK4bhfinQTAOx6A4j+/Wu6HqZReyEZ1jSLl0nczVhzblb2nZGGVJB+lVrV6cZKStFDti+FmVDAiCD7g+U9DjemDboY0kmoZSNN4U4XhyzLcbVcuqqKh8olmGuW6YmI6/inmtxWsQAdQdydtsAaoGDt6GAfbOG/gAdDP1ou8WxUD1JJ76gB/L8TXNONmiIt8eY01Tl2m6zfY0FO8N86+9NUu0cj3pxdNBLo2nFXUuXLSM7Cf+ozEkCSIUAbABQNhk+lQeE4tACpSdQEN+8rR07infEFsC4HUiGVCQOhKA/jvVYAScV6mKKaOdsd0yx0yR0nGPXtSQxUz1FKRW3AJ36ewP5j705+sakCtss6fSTJ+m9dXaoklcXwhPmGcxpAMjEj0E5gTONqQl9QjIoJZlUFj0gkkARsfL9RUcXmWMzscHttt13371MHEXGTUsnQQxIMusYBPUrkw3rB6VnTVLwAngeOKxmCZExuIIHtExUXiGlicZM4ED6VMvXLbaG+Vip1T8pMyCu8YxBGIqXy9BeK22K+QHTK/xHzAnrkyu07SMU3KvdQVeiu4pF1joAEmCMnSC0Rjealp4kuLaNpYhsH1+25nJJ3+86niPD9m5ZF3UJGDJwwHXcb9ff2qg4zwpdktbRmURtvETqnYiIO53rGOSEtS/2W4tdFn4C5gV4hlZpuQWST+9EYIzIGYH8q6Df8Pi/oZgxlpJmJ3UKoM7C2pJ9RWE8DIls3dZCXfKqavmLgklABgq2Bvkhd5FdM5tzVGthgFBMNDTkCAVXoMffGK8jPK88k/FfEbxXsRUcby9A4R0UlQFKywOgHJWd2kjv1NUniF7fxSECgDA0rG3/wAuuT+FaTj+cWrzIhBttHlutBgaYhs429/54+/YZPnIOSNzBjBO/YjfuK5Z1Je0meiKX3IUFtgxztn+tQeKRmzBj0FS7t47qNJG4WYiDP4CajfrJOCaxSoxbsr7vAk4Yhfef5TH1o4YFflOdp6YM/XNP8QpHb+dK4SwxOI7HbAnerulYRTboe5g5vyXgsRvucZz3MGs1xPJWU4E+xH5Vq+YcAEJKmCD2znMD71AsoQjuRnJ/AwT2yR960x55Qj7ejXg+VMxt9INNEYrRc35cgXXnVnHtGY9Sce1UCpJjP8Av2jv0r0seVZI2huLi6YwasOY3kPDWFWNa6tRjPzEgH2GKr2FNk1MgEXKRS7lIrGXZSCva8opDNbYtq6WiSYfSG6wRKjA9h+Ir3ieBZXItqYIBA3JntjMmQAKqeAuza/ymD7HY/Q/nVvY5wctsQoBj7AgfKIk9MTivThJ9o5/wGn4J1IBMN2BmPlMkLOfTqRil3JcwVQMuJjTqMjeYyZ3P4AVIbj9XxJwQCduoG+PYCRG81Cv2SD3mdJiJONUdo2n0reLvsVDAXG+P7x0nvT/AA/DvI0yrbjcT1wdt469qQg6kwT6AfbGKeZDurKSOmkCdv6Ht1jerbFQ+vCXUJdRLKTqgBhG+R9D079qmXOY63VgpLAAwGXQc50eTCQSNJ2MmSarV5gZUsANOxK6sAxBnJA9MiIFJe4RqKnB/qD1zGOuc5zUVfYzVXufpdtBWtlCCvaCBg4iYjpnIn3vuA/SkytoayugeWAdl/zAb9du9c4t8yzkGPxqYOIXbeNmBwesRGPyrF4Y9NFKTNn425VZv27V/hbhDlQdGELRgNGM6hH06kU/a417nDMVUAhYbyiQwGTjqSRv/F1jFVyzgDxGn4ghcebVnbscRGIG34HUcXy5OECm2NStlnD+WdErrXAExpJEeVjgTXn+ognGvK+Uawe7KXiOYHQVZjqJkggCRkQVicMDk98bVAfh5yTGJEdu0Ve3uFRsEAqT1JNxCY8ue3ftETVZzFBYKSdSk6TOHGP3l+1eTxaVoJwd2yJwrEdYwRMwYIgyOxBNHHcANUkAagcDad5AHTb+lTH4i06B7W/ce0/37Uq6wuKrXEIgdJMnO3rt/tUxy/dD+l/anZVpwYKNqYgqMR17T9+nb1p3llmIyIzPtAIHoSfaPpSxy5GQidHmJHsBIUx7kk+1O8MiBjHyfKTuT3Ij2P8A5xUympe1GmPE4tNokcVeT4GrSvxnc+aTKamnAA0wVJEzOKpuMvacHqTjY4AOfTr9fUVO4zmEXGFsaJZiF7KQAAZx1MHtHerThPBZ42xeuINDkKLbMDBhjhT2IAHXYCumMeVRQ7q2c45jzLWygHSV6gwJBn37fYVX3z0nzCIbrPXM4zP0zSubcqu8Nca3eUo4J3653HcVXs9epDGoRpGDbb2TuDsi6wGlQSQD0ycbYABj7g+1QeM4fRcZexilcNxhQz6RTT3izFjknJpPsZHuHNJr015WLKCiiigC48LXE/WFS4YS55GPacT9DB+lTOacrucNda24gjE9CPr9Pw9DWdVoM12bwZzSzx9pbfFKrkqEkwGJH8J31AQeurM104svFGco7ObJJMDqIH2/sU7bcnOcQM+v+429a6B4i/RQUaeHfUsE53WTif8AD0npWN4zlz2y2pSvlkDrqlZjsQQSfr0rshkjLozcWhu2Q5828b7H7HvPb6UcVaC9DHcbdB29fp9xUQEDH0xsTET/AON6ftX2ESQPUgGR7QZzWlUIja8aSYHtP16VJ4XhrpOm2GfM6VBY7bgD0/3qObknzf0zNPWEjKXQCcQYGDIO+CP6mqehEjieVXPhLeFtlRhuRAgAZE7iDONpqPwt4jEwDiDBx79PzFXtvmPF8TaHCMS1sDyzJCgAmA3bEAe3YCqnjeUvwrqt4ada6lMyCOhx2+2+9ZqV6fZVErl3Mrit5HiNjjpmMz966X4Y8S6kKX1GppAZVAXVGCQMAklv9O0VgPDnDWHw7i3MDURIwNRO8dNj3HoK0N3hlsEAm3cQjcEbDquoRt0MjcdK5c1PRcdF3fsEm1Z+Ajq7FU4hmCMgyxU+WQcGOnr0qLxHKSDdtXB51XJI+YdNQgiAVGfY4gGpfK+cW1VUusRaZlB1RjODknzA+uCNzTfOONa3cZ1bMFJGxHmGc+YEQT027mvH9Y1BxflnVi3aMilk2uIVNICFQeoBWMMJMycyOmdtqsuJ4mczq9D3jYfQAT/WqZAHvEhpS2Aoz1GJB7TNTLfFAGRON65MkeTscZqFpfcnIQFAPXGc79vU9/SoyKSD32EbY3j+X1qNY5gHJknSOp7wfxJmpi8ytAE9gcAGVEYYZxmInGevXNqUXpbNozhJdjHL+A+NeFpTBdguqYETqPeNIB+tdF4t+H4ThFsq3w1JINxl1AjEwNQDEyB2jpiubcJ4w4fhbouKTcIV4UCQCSQPPA6Y9u8xWZ5/4z4ni2l3KrMhVMKP5/0r1/T45VclRyTavR0vjOU8EyDVxTuLk+XiAGWZ/dKwbZ9oFc78WeFVsuTZJKwTvqAjcTEj61nrF0hwx82RMnMTWn43xMMmfm06gZMgSD13iM7iujcSDGNQ5ge9OXssSOtMXGzQ3oBFFFFZFBRRRQAVZcn43S2mSMgggwQw2IP3+9Vteg1UZcXYmrR3PwV+ksh/gcXu0KtwiAZgQ46T/Ft3itZ4l8M2uKtwAEuAeVhuDtt1wTXCOVXBxVvQf+qgx3ZRmB3I/Ee1bvwP+kM2yljiyCsxbunEdIc++NX3rVx8xJT8Myvirkd3hbzBl6KQRkRvj6g7/wA5qo+LIIgA4G/9+9fQ3iLw7a4y0QQAxGDvH9YP5nvXAedcnu8LcNq8pUg4JGCJiQeorpw5uSp9kSjQwoUgTjuTj/aPxpp7UT1A2MEf3/tXlgkmAYz7D69KseHsTAAzOMBiTMRB6Vu5UTRK8Oc+PCsWVmXGwhlJGfNj8oI71E8Rc0HEcQ9wM5DGQHk6ZMkLkwJk4ovcOocqy6DMErqIHSSPem25bjdIzuSpI/8Adg/TuKj23yHvohBjiBH4T9alfFZf3jONsjOdwfX3zSrXCNtqEnYSGPckQSdvT7Uw+oEhh1O4jrOKHIRZ8o4m7cu2bIhlZgCCMaZ8x/0z9q6Hz/m1nQLaj9qSdXYKVxv8zGVgCuaeGL5/W7ZjUAdt8Hy//wBR9a3HiK2i8TxEGdNzGmJ0lEwekx5e4BNeH6+T+pfiq/V/wjswJNUU/D8OFUb+bIkRjYesYI+lWnh7wk3FrdKkKVIABnMj8PtVQePJ1Ft2MnaQBgAdsR+NK4HxEbNxHCAQSSZI1f8A7QIzn1rDEt+4yycbLrjP0Z8UkgAMBPm2yR3z/KsPz1TbBQsSwJBInTpECBgTkMOu2egruXI/Ff6xZQqoTWSBpb4g0jAlhMMc4I/MVzzxxycOzAKzXsM09FIJEkQI3OOkbkmu+EUnZPFeDmTGkGdquLvIzbt/FZvKTpwDLGJIHYAdTVZdQTgz6mujkFEd1pBp261N/kKm7GJJge9M0p2k0ms5OxpBRRRUjCiiigAooooAd4fiGRgykggyCO9bvguJtcdZbAW6MuqjJMfOo/Nf9iOf09wnFtacOhKspkEVcZUS1Z0Pw/494ng2RWJeyu6MJIH+EnIxsNs10Xi+G4PnlpIOm+gYqNpBEGN5AMGJwR235jyu7a5lCBhZ4oiANkcwcAHaT+76mJ+Ue8FxN3hnXh4ZXVtVu5bkPbf95WU/MoztHWCQRWjXldkpifEfgy7wbBXHzMV1EeWMENPT17VaeFuHHD8Pxwuoy8QLa/CMeYIxILL1HYnoD6Guj8Jr5nwTrxCqt1CVkTDARnGQZByP4fcVkuX/AKu1s8LzEOHtOTavISLiAjKyoB0iJECCOgiq+q2qY+Oyj5V4b+KyoLi27hEhXEBgRI+buNu+Ymkc48LcRw7ENZaMeaPKSdoMZz0A/Ouo8LyfhOLsqtu4l+IUXGVXcL2JYSPsKq+K5fds3Tw9q+pk4RWIgYPntXPiW4E7rp9qn6jDicl4jh8EFY0hcAaT9Z3659fWozhh+9I2gkHOD1gjtXYn8O3GDi6lpyv8C6HP0IZW64UCqUeDkZiUtuIBYqylWj/CMq59JB/w9Rf1RcSq/RpwSW0v3iAWUSJyCRhYjJlyMD+le3+GabjuZZjldoMT1/vvmri5yn9WsFbav8ysQRkKPMSYwPMx/wBMetZjxV4zLWmtEAu2mYXEbxq98yD9eleRni8uTins6sT4RtjLIC4RFLuRMKJPb7Ucq8F3eZFxadLb2p+Jauyjg4hiM4ORMYjO4qo8N8NduMWssfjiY84RtJGnyEsJbO0it9yzxZcshnv2g19dSrfupDQSJRipgtAAkE4A6DPZDEofmc7puyB4e5BxXLOKX4i/Es+Yk2zgAqygtj1B3I9yKuuZWP2d69dZSG84LMEtqICrGjU1xQIIn75gQOc+NNboTbRYmSt5rhII6QsWxEgtuBtk1UcTzhbllbLOGA1MA2q+RgsQTpDBQCTv09K0GZy6bl0hBqfT+6GLDPWOhiqXm1n4bR17VpLvHNaUsLgbYjXA6fwKuW3zqIAiKyV+6XYu2JNNWxMaCzTdx522ouXZwNqbpSfhAkFFFFQUFFFFAEvlhtC4DfDG3BkLuSRAjI2J1b/ux1qdZPCaBrD6tOSkgluslpGTEQMCZzEQuVrNz6H9z4mP8oqzW3uNCH/8VsSzA/bpPbpBoAaQcGHObrKUwSNn1CCQIMaZlRPoTiveN/UipNv4obTAGwLQYJkHrE5GwjckPixmQgIMf/anrIBH1IETn6V4toSBo9v+VMkQPmE94GPU9aAGCODDKQX0nVqDSdPlMEQo1EGMTBMglRBpdu3wMHU90yTEDYY0ydO5zOCBOBgEuCxCt+zBOcHhTGI6zjAn6mvX4eJIVSRqP/0p/wAWM7DJ+w7UAZ9WgyK13LPG4fSvGBrhWNF4Ei6sbSZ88euR36VAfhAw0lYk6QRwpDS0sNOd9wM7VQ3bRUwQQfUEexg5yM1SlQmrO8+GObolt7lq8ryykEzERsygeRp77hmxV878Px6qWUq8yXtsCCYODjzDP9CDFfOHL+aXbDh7TsjDYqYrfck/S+48vF2xcX+JYVgf4o+Un7U6T6FbXZ0U+B1tsl/hna269ZK22jIDqZLatonr1q65fwDLebiryKjEaYLzAGZEjyyfX1xVByjxnwvEgC3x7W2/heFOT3eAT/7iKh+KfCjMBctji+L97y/DInIwYAz60NPyNNeB3xP4gt3rmhXS3bk6nOZbaFIyTA6VIteI+I4YAq63be4S4rBiPQgsw9yDVd4f4K/abycNwvDGPnAD3gO2qAD0wKsx4MN5jcd1uHqWGSfYHH3+1IBfEc8N1lu2bTXLRXS9sLrIJJLBoyMAR0P1rKcw8HDinN8BtOo6rD27lt1G8W2gqxI6kAHv1rdcp5ILD6rZ+EvUD5SenWpq8HcLMX4u6waMQqgZ2GkBvxqEqdjOXP4QFtCFs3bc/N+sPaVY6Ya5KxnMGQfvB4fhb6/s7d63DdLbvcO0RKgahHpH4E9P5hyTg1Wb/nMHzXLgkexJBB9Zmsvzbx3wlpGVBqO28j79a0Tb6JdIyPGcltCRduNdubsylVtJP7upZ1NkGNvaoXMm4QW10WFVwJJUt83T5jP1GJ9Kh868YG6fQbAYArO8TzF33MDsKfXbC76F37gBzk9t/uai3LhNJrypcr0CRK4DhRcYgmIUkARLER5RJAnJPsp3NWFzw8q4biLZMSApDZ+GXAOY/dK4JyV3moPLOEFx9JDHB+UrMyB+8QCM5qaeSruFvQflwmcT/F2qSj0chtsF08Rbk6ZDGPMUVyPYSVnuAOuPLnJbYDn4wOlmWABJAtlw3zfxDTHc70pORgnCXsb/ACYPXdhj7b14OSLM6bxXofIPQfvfxf2KAKWirs8lSJAvds6BmdInz4yR/eaq+MsaHIAIG41RMHaYxQAvlxGvJVcHLMyifdcz+FWzXEMENaGdhduz8xjMYzmqOxxDIdSkqe43qV/xy/8A91sbZ9I/ImgCxlOhtxAMfFu9B2joCPaK8F5CIlBvB+NcgSJyI64X3HWq7/jV/wD7r9eveJ/Ifagc5vTPxXn3/vuaALNrqEb2uozfukdu0bAGO34eOyd7TSdhduxORjH/AJiq1Oc3gIFxgO014ecXj/6r/f6/yoAs9VvqbXUj9tcxHrHqKp+NP7RoIOdwSw+hbJ+tPf8AGL0z8VpHrUa9fZzqYkk9TvQA3RRRQB6DU/gef8RZ/wCleuJ/lYj8jVfRTUmuhNJmz4L9LnMreBxBYf41VvxKzVhY/Tfx6/8Aa/0f0NYzgjaVSWZSxHytbLQZMQQwGRGfXbFTP1mzp3sdMfAad/8AN6nr/KnyfxC4o0l/9NXGtuLXvoz+Jqq4r9JnHP8A+sVH+GF/+IBqvTibOM2Bt/6DR9fNUfijZa2NLKGAmFtsCTHyklj65p838SDihviud3rhl7jE+pn86hNcJ3JNJopOTfbGkkFFFFSMKKKKAJXLmUP59MQfnUsJ9hmasFvWZImzGTPwG9fKPNPbfvVLRQBPfmADHTbskbfIQCJkGCZB+tI/4hiPhWvfRnee/wBPbFQ6KAJjcwmf2VkSIwm2+RmQc/gKh0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data:image/jpeg;base64,/9j/4AAQSkZJRgABAQAAAQABAAD/2wCEAAkGBhQSERUUExQWFRUWGRoaGBgYGCIYGBwXHxceGBwbGhscGyYgGBwkGhsXHy8gJScpLCwsGB4xNjAqNSYrLSkBCQoKDgwOGg8PGiolHyQsLCotNCwsLCwsLC8sLCw0LCwsLCwsLCwpLCwsLCwsKSwsLCwsLCwsLCwsLCwsKSwsLP/AABEIAOEA4AMBIgACEQEDEQH/xAAcAAABBQEBAQAAAAAAAAAAAAAAAgMEBQYHAQj/xABCEAACAQMCBAQEAggEBQMFAAABAhEAAyESMQQFQVEGImFxEzKBkaGxBxQjQlLB0fBicpLhFSQzU/FDgrI0RISiwv/EABkBAAMBAQEAAAAAAAAAAAAAAAABAgMEBf/EAC0RAAICAgIBAwIFBAMAAAAAAAABAhEDIRIxQQQi8BNRYXGB0fEyQpGhBRWx/9oADAMBAAIRAxEAPwDidFFFABRRRQAUUUUAFFFFABRRRQAUUUUAFFKCntXotHsftTpsVoRRSzZbsftXmg9jRTC0Jor2vKQwooooAKKKKACiiigAooooAKKKKACiiigAooooAKKKKACiipHCcC1wgKD/AH2700m9ITaXYxVlyfw3xHFNpsWmc9YGAO5OwHvW88K/o9sqV/WnAuMQRaMyF6l4EId8E9K67y7lln4ehbc2VE6Fwrf5gIDfWnpfiK2zifK/0XDUBxN8KcStofFYe5UwD6Zrb8D+jnl1kBjw9+/G+sNJzuFTT+P41r754xT/AMta4S2gGJB1e2MA1jeZeNuKt8Qy3WIZcFVgKPaZme5NZyyuInS7HrnNuXcOSv6ktthjzWRg7jfJMetNW/Ei3iFsW08xgarQUH2B0nvtTnDeKrd20/xtWszpdbja5OMAgrtifLA2zUHk3E3f2qNddrUoLbNDnUclNZSVMZgbxv1qJZ1xu22EabpGjs8Zbt2x+scNnHyI077YkTHrUcvwt9gLnBFATHnsKeu5IGteu5ml8v8AD17DKxInONMfVhB/OrLmPgu1dX/mSQpG4usCD6Zgz7VcJye2W4ozfE+BOWcRc+GoFu5vpV9B9wHBVvoaxnM/0Wn4txLHxWCdSgIP+hiY9QM1ufEnhzgOHQ3Ft3VCQZBcAjaJ3k9Ipjk1/wA4/aWLCaRp0gvfKH5QzEZkZkDf61tybIpHIeY+FOIsgs1ttIMFgDAPr/D9YqoIr6L4vxJwsfCU/EBU5yHEDdgwnLenXaucc65Zw3EO0I1lokE2ygPcMvykjqUx1jpSpP8AAe0c6oq05t4fuWIJhlOzKZB+v8jmqypaaGnZ5RRRSGFFFFABRRRQAUUUUAFFFFABXtFbXwv4SCWhxvFWy1qQLdqY+I07t1Ce2W2HU1UY2JuiFyHwRcu2TxN0i3YXYtgseyjr7/2NJ4X4QC6HtqdNtl0wJLGZYQB5jpx6T1zVdzXn97irrHCpAAVRpRUmAAJIGcAetajheHWwmjURgyy7k/wjvJgD16GsvU544Vw8sWODyO/saXl/H/DsXSLcXZyQsAZgAkCZ3w0z2zBb4LxKwtkBpYiVO0BuwjIkkzG/bplv+Jt/09Oq6zZ80qvYEAhSY/ma0vAuLThmQ3NPyjV1iBOM5rheZymqdL5v9jdJKLG+H8UBD+3Z3PykCQQPmBG0kEH7Desz435vb4m8PgLoVF0lmHnfJMnoPtP5CZ4sb/mWhdMBdUtrOqPNJjBkxHpVNbRWHm3P27VtKb/pPPnN3RL8MeD71+2LravhYIAj4jLMeUdOmCQc4rdcZx1jgNIXh2VjtsY76ZmImMd81A5BzW9atqE+EFUeURAIAIGBBJ64iqHn3M7l1iLjFjnzR0IzA2VY7dvedFkh47Nq4xujRN+kbOnUoMjLGAO8wDjP4GK9/SVcF3gUu279uAwJ8w82YkdWhoH1rm/LeCe/xDaUmyslmYaU0fxXGMBFO/TG1M814xb9y6PiaVXVo1jeFACgLhIC6R02711Y8UpdhydbLblPA8TxCO+j/lmL3BAX4SuCRGktIQAEEAY8u+KuOTcj4yxdt3biBUdGUaWyEOyEH5QNIPWJway3hPxM3Cll1HQ0GOkg5HoGWQfyNaXmv6RGKIqhSiTgYEFSuR1ycg+uc1q8LUtIaaosOX8vu2eKZ7CW7ruVARxpZFMkmczILTHp7Vpuf/Aur8G7bg7yMMpiQQwyDFU3grxTbe6Q5QXWEqRjViMz1G31+0zxrwy3LXxACt1TCtJXJxpb0O31FZNNOmWYPm/LPgeVnD2m+W4CGUjeHXdTE5Hb7ZfmPhgtLWhMZIGcenf23qdzXmHxFKMulgcnAyJHmEZ33795mk2OYvaVkVwAcd8dCDggHPXqcDpdOiNGPZYwaTV/zHgxdLOuCcjsSdxPcGqJlgwazaotMTRRRUjCiiigAooooAKKKl8s4A3bgXYbsew6mmlbpCbovvBfhxLzG7fOmzbzB/fYZ0j+/wCo2vi3m92/FtSBaQfKogAAbCBnEdgJAqD4f4E3LlqyrC0mgyZyVYGYmAT8oIHer79X+HceyrQAg1NcGiQSJZZydI1D6rvXRSjoz7KTkfhplYW7gKtcNtiANWkZdFaNjA1HsJrRcVw5XiAt2flwRmNgCRv3qDzfxpcu3LjcOTbThbfkYJKhiVRmbB83w/KsgnB9qUvNS/HPpOpR5p76o0xmQDJ+h9a8D1cJP1Dk+q/3r9zrxzUY1+JLsctU3C5EkaR8sA4wxjrv+PbF5esqi+ZofcaWhh7dAdsnbtUS1fIuKsatUkQYCgbY7zI3qk8Rc/SwYdi7HZFxt6nYff8ApyRUs01HHfz/AMNMjUI2yt4+0pvEAnTuZOfUtnJntUBlEwJjp0qGniJTlrQ7+Vo+8g00vHXrrn4SHEnSF1QP8RjaIzivch6HPW1/k8Z23ZsuX8Slq2ZJAAkknAA+uPeqbhfEKanIt67Vv5icFgZEAkjuTp3MEkEDBw3Lb9/hHlCSz6FjqykNETgeu3Wo/i3w8vBJbT4utmEtb06SrFR5pBI09huYmtfTeliptT7v4zo5SaV+BHijxseJtixatrw/DrEW1yTGxdoyR9B71lVp262piVWMbLJiBk/zPvTesdRPpt+Ve3GMYqkRbZ4poZqc4hlJlRpHaZ94PvNMulFALt8SysGDEEbEbir67494puHNhrmtDGSBqABmA2Pxms4aVqEbD61lKCfgpMs+ccQt63bcCLgX9oYjV5yur16Z3md6q3MJIMiR0iG6/fv/AExJucyix8FVHmYM7nfAgKo/dUemTJ6YqvFzodjH3H9n71z8CrLjlXHKEKusofm9MRPcHAyMiPaavmnDqWIUyRsY3Hf+/Q9aZufMdMjPvXvDcSVuK+8ET7dfwrGca2WivryrDm3BhHJX5TkH0OR+EVX1z97RYUUUUAFFFFAHtarkXBlECx5rpU+pUHb2mD6wPWs/yvhPiXVXYEiT0Amui8CzWbC3hpuA3MqNyE0hFXvInHQAV0YlSszlt0VPB6zxClmC6HOroqQ040kbnpjb3rT878T6Q2qwvxdOlCVgIO8Zl946CcZmrPgfEvKyhum0oulg2jQTpYMGO+FBI6Ypfhzmlrjb165fAJR/i20Cz+5Ckx0B6dTNauV7cdISXiym8O+COKFu89ybZuoQLRIh5kAuC2ApkicyD603xnKrvAsgugK2jQHHmR1EOIJ6jCnpgRXUrHJ1VW+GqhSfM7Es7H5e40qI0iDiMR1yPG8Ot5L9skvoaTMbo2o6cwAUIGAMqSetcOWKyW6Lquim5xzA6VuA6m8pwAZhxuemI27Csjz7mLcRf1OPl8vbaSd/Umrri2RWVCWH8MrA3gddsA+u9QuZ8jYsTaQsD5pzJlVMegkMZMbnOKj/AIyGPFk93fgnLOU+yu5bwltnOp0VATIuORhVJzpGZ2hTJ26zV63iH4fDrZS6zEIsWwulVckSANrhxlmBJ7mcR/DnIm1glltxBNwmVtrO5jqSMAekVKt8ot8Xc4hnv/CtWJAuG3rYgEmSFMknJJj3NepLPHJNpdLyYxutFbyzieJtEsjQWkEswLSd23EtIwSZEUrmq2tKgyGIOtnUguR8rDMyRg7xHWaoL5AJCsWUHynIwNjB2qZZ49ivmCsv+IT9N5HvSyYpxfPW/wBDN2McLxRtNK9jJVslWWIPYehE9/RPG8UbzLqChgAurSEkAAS2keY4JLZJnrUz4iEnPwlafKjfunJXPmORs09PrFHChiqqwYsQACYg9iWhQPWa2WSLlTWyyA4A2/Ef716pHUTUvjOWuh8w6asEN5SYBlSeuKZFsM4UCATHY9pMmJ+oHtWvJPoYhvQCmSalMoAOJHuP5f8AimSqicH0z+eKlsYy4r1H0mRv09PWvYxTdZyAcZFCiDJjt1z/ACj71bcRyLy2jbMlwMKCWO8t1ztjp+dRcvyqKQIWdsEyZkmO0D0j1q35X4qdb3DG8xZLLY/iAJ6ncx/KuaaZqj3mfLSLYDDzKgU+6nT/ACrKOkGK634rCXQz2yGH7pHVScg9JDavuK5hzSzDT3/OuCGm4/qbS3sg0UUVoSFFFFAF/wCGOCZ2OkSxDkeyoSa1d6yvD8Pw967aF34mytIXSIO4OGII2BgDrNZXgbjWfhsuCACPXvVnzrnL37XD2yoW3ZUqn8RE7t7ABfpXpRxP2rwc/LtnnM/hN+0sAhDupMsh7Fv31IzIH2q58E8d+r37d3S7IwKXI6S0Bonb5ZnGWpf6OuBttfYsPiMBpForOoMYLDIErjqMEnpV54w8L2uDQXLJdD5tOhjqDATGrcrHUyQBTnON/SGl/cajxR4vt2bfw1aGdW2wBKyTnbtPczmKzfE8pHBOri78S5ftM4XpCLqM52YdJkydwYqk4PkJvIL3EOtlS2rW+WaN5UmTsY2kyPZfOuEu8ZxVlOHt3ELABCwhipUA3XPcqC5jYQOkDnjBLV/mW2M8b4lN5AzhUuWbKgFp1XfPOoR1KuSZxgZzVbd8ZXWIGVQQNKEjE9JP51N8actS3etiNK/BtDGdk0jEA5Cj8D1iqzkF2wCz3gSw+VdJI6AkhSskAzkx5T6A6rDilFy4mbburNJy/mi2oay6yw+cgSoOZ0ssKcETkDNTeR+F+HV0uHiH03Gh1AyYBkMCII1ad+5nvUHlXB8DxCubvErbZfJbF0adKkE+VRuuo4AYR9asuTcKeHuKeIa3dtmRadWIVwBuNQM9NwROATBrhljlivi9fP8AJa2YrxKloXnFo6hqMeUqQJxOADiOgqmIrf8AibwpcvzeS4XFsKssI8ukFVLFQHf1yYiss3JbxZUKQRudzpkCSOw7/jXp4s8FHbM5RdlSR3p0KhjzN6+UTPYebP4VorPKbVt4y5IIhkk5wCqg5bfftjameZeG5JFkToUaszkDzajA82JMYE9INY/9jh5VuvuCi2rI7clP6u9wXh+z0fsirC55pBO2nGncE43jaqkOpZSwkY1AYxMGOxP86m2+V3ipWSFkeXME942x39aY47lT2gs/vCTG2+BIMHGfr6GqWbHJ6kB5zLibTOxsoUQxCscj6z/e+Ki8TZYfMI7CIx/cU5w9mT8yrHmljAwNsAknsB/uE8Vx1xwFZywEwCTGYkwepIknqc1pX2AiimyakDhyRjJ7de+KZdY3BFDAXb4khWURnf7U3w6EuAIknE7TSTS9QXIJ1D7ffr0/GsZFo0PAc2tgMoWCdRj/ABasx2x096pOYsHBjpmkNdBuh4xIJE5Pf75pfF8PpgjIKgk/Uj8wa4MkUppmvLVFPXlKcZpNAwpSDIpNOcOPMPenFW0hPSNLw/LmvXVtIJYwFHTsfp1qWbAtqyB0Z0Mnyz2G7DZcmIyST0EanhOYpwdk8QlldVy6pVj8vw0QhgvUMWxtjX1xWK5hxKuxZQVDMzFSZiTgTAmBA+9epCTn+RhSSLXkF27w9xbgYp2eYEeogltxgAmWrd+KudW34FASBpjQyuSbj+bKiMLILajEFYG1coe8z7ktAAHWFA/ACnODIaQxg4g79ciPb+81c8HJ82xKdaLJeIuMCDrNsZMzmeg7ExE10HwXxS8QrX1GniFT4aAHyrbnOlQBA/dwSTpPWawS80ROHNs6ixYmRGW0wSTuQAQoAxiatPB3iF7LIqC2oZvM7YOkNkk+ia42USTvms80HKDoqLpmt8TeFG42+xYfDVbJCOJPmB1KCIyIkEKcFpjvk7tg8PY+K9pbd1DFtlYgs4c/uxsoAg7HJzvXQuL8eWFWA0mGZdJE4VmWeoJIGP8AEs1iudeL7PF3FtmyFJuW9VwnJEQy5woyJ/yA9BGGJz6a0XKir5tyhblteLJt2PiQbibSWJ0tatqvykAkz1nABEv2LPLrht6LnGFy0EBVlVJ31E5hiSDPTI6l7mg5atu5ZFy+xRwNYhtQBYeUEDY9ZjtO9WnhblPDcUL7hXthNOjQuowBCswIOT5iY3jFbSnUbdkpbJfH+BOLtlraubtm5H7bAYEmIgNg4zuCPXFSfE3hU8PbU29WoWxgsGJwWYSACRq6e3eKuuC51dt2rdxbltbTLC2dyqoCPKCimAoDE7mcDIpfinngZFLf9OARKwS23XbpH17V5WSMappGqSMBy2y5ti7cGl2BCEYbUR8oEZUSM42ORVnb5YEItgt5gsAYG33PpFP3mdrdvRbIFsHSxI1FfmYwNu/piq7jrKqoYOxdtwTn5t5GQRA6jauDJB/0r5/BK0QuO5rLkDRoAJU91JKrJHXAO3Ws4/EEEhvlJ91+h61Y8w4aYUAllAgdAsbRvgEZ6T02pgWAtuGUydmJJ22kTTxpRWjOe3ZAu8pBaQw0nYtP2MDPvVfxXBlCARB95q3vdxt2NK4bhfinQTAOx6A4j+/Wu6HqZReyEZ1jSLl0nczVhzblb2nZGGVJB+lVrV6cZKStFDti+FmVDAiCD7g+U9DjemDboY0kmoZSNN4U4XhyzLcbVcuqqKh8olmGuW6YmI6/inmtxWsQAdQdydtsAaoGDt6GAfbOG/gAdDP1ou8WxUD1JJ76gB/L8TXNONmiIt8eY01Tl2m6zfY0FO8N86+9NUu0cj3pxdNBLo2nFXUuXLSM7Cf+ozEkCSIUAbABQNhk+lQeE4tACpSdQEN+8rR07infEFsC4HUiGVCQOhKA/jvVYAScV6mKKaOdsd0yx0yR0nGPXtSQxUz1FKRW3AJ36ewP5j705+sakCtss6fSTJ+m9dXaoklcXwhPmGcxpAMjEj0E5gTONqQl9QjIoJZlUFj0gkkARsfL9RUcXmWMzscHttt13371MHEXGTUsnQQxIMusYBPUrkw3rB6VnTVLwAngeOKxmCZExuIIHtExUXiGlicZM4ED6VMvXLbaG+Vip1T8pMyCu8YxBGIqXy9BeK22K+QHTK/xHzAnrkyu07SMU3KvdQVeiu4pF1joAEmCMnSC0Rjealp4kuLaNpYhsH1+25nJJ3+86niPD9m5ZF3UJGDJwwHXcb9ff2qg4zwpdktbRmURtvETqnYiIO53rGOSEtS/2W4tdFn4C5gV4hlZpuQWST+9EYIzIGYH8q6Df8Pi/oZgxlpJmJ3UKoM7C2pJ9RWE8DIls3dZCXfKqavmLgklABgq2Bvkhd5FdM5tzVGthgFBMNDTkCAVXoMffGK8jPK88k/FfEbxXsRUcby9A4R0UlQFKywOgHJWd2kjv1NUniF7fxSECgDA0rG3/wAuuT+FaTj+cWrzIhBttHlutBgaYhs429/54+/YZPnIOSNzBjBO/YjfuK5Z1Je0meiKX3IUFtgxztn+tQeKRmzBj0FS7t47qNJG4WYiDP4CajfrJOCaxSoxbsr7vAk4Yhfef5TH1o4YFflOdp6YM/XNP8QpHb+dK4SwxOI7HbAnerulYRTboe5g5vyXgsRvucZz3MGs1xPJWU4E+xH5Vq+YcAEJKmCD2znMD71AsoQjuRnJ/AwT2yR960x55Qj7ejXg+VMxt9INNEYrRc35cgXXnVnHtGY9Sce1UCpJjP8Av2jv0r0seVZI2huLi6YwasOY3kPDWFWNa6tRjPzEgH2GKr2FNk1MgEXKRS7lIrGXZSCva8opDNbYtq6WiSYfSG6wRKjA9h+Ir3ieBZXItqYIBA3JntjMmQAKqeAuza/ymD7HY/Q/nVvY5wctsQoBj7AgfKIk9MTivThJ9o5/wGn4J1IBMN2BmPlMkLOfTqRil3JcwVQMuJjTqMjeYyZ3P4AVIbj9XxJwQCduoG+PYCRG81Cv2SD3mdJiJONUdo2n0reLvsVDAXG+P7x0nvT/AA/DvI0yrbjcT1wdt469qQg6kwT6AfbGKeZDurKSOmkCdv6Ht1jerbFQ+vCXUJdRLKTqgBhG+R9D079qmXOY63VgpLAAwGXQc50eTCQSNJ2MmSarV5gZUsANOxK6sAxBnJA9MiIFJe4RqKnB/qD1zGOuc5zUVfYzVXufpdtBWtlCCvaCBg4iYjpnIn3vuA/SkytoayugeWAdl/zAb9du9c4t8yzkGPxqYOIXbeNmBwesRGPyrF4Y9NFKTNn425VZv27V/hbhDlQdGELRgNGM6hH06kU/a417nDMVUAhYbyiQwGTjqSRv/F1jFVyzgDxGn4ghcebVnbscRGIG34HUcXy5OECm2NStlnD+WdErrXAExpJEeVjgTXn+ognGvK+Uawe7KXiOYHQVZjqJkggCRkQVicMDk98bVAfh5yTGJEdu0Ve3uFRsEAqT1JNxCY8ue3ftETVZzFBYKSdSk6TOHGP3l+1eTxaVoJwd2yJwrEdYwRMwYIgyOxBNHHcANUkAagcDad5AHTb+lTH4i06B7W/ce0/37Uq6wuKrXEIgdJMnO3rt/tUxy/dD+l/anZVpwYKNqYgqMR17T9+nb1p3llmIyIzPtAIHoSfaPpSxy5GQidHmJHsBIUx7kk+1O8MiBjHyfKTuT3Ij2P8A5xUympe1GmPE4tNokcVeT4GrSvxnc+aTKamnAA0wVJEzOKpuMvacHqTjY4AOfTr9fUVO4zmEXGFsaJZiF7KQAAZx1MHtHerThPBZ42xeuINDkKLbMDBhjhT2IAHXYCumMeVRQ7q2c45jzLWygHSV6gwJBn37fYVX3z0nzCIbrPXM4zP0zSubcqu8Nca3eUo4J3653HcVXs9epDGoRpGDbb2TuDsi6wGlQSQD0ycbYABj7g+1QeM4fRcZexilcNxhQz6RTT3izFjknJpPsZHuHNJr015WLKCiiigC48LXE/WFS4YS55GPacT9DB+lTOacrucNda24gjE9CPr9Pw9DWdVoM12bwZzSzx9pbfFKrkqEkwGJH8J31AQeurM104svFGco7ObJJMDqIH2/sU7bcnOcQM+v+429a6B4i/RQUaeHfUsE53WTif8AD0npWN4zlz2y2pSvlkDrqlZjsQQSfr0rshkjLozcWhu2Q5828b7H7HvPb6UcVaC9DHcbdB29fp9xUQEDH0xsTET/AON6ftX2ESQPUgGR7QZzWlUIja8aSYHtP16VJ4XhrpOm2GfM6VBY7bgD0/3qObknzf0zNPWEjKXQCcQYGDIO+CP6mqehEjieVXPhLeFtlRhuRAgAZE7iDONpqPwt4jEwDiDBx79PzFXtvmPF8TaHCMS1sDyzJCgAmA3bEAe3YCqnjeUvwrqt4ada6lMyCOhx2+2+9ZqV6fZVErl3Mrit5HiNjjpmMz966X4Y8S6kKX1GppAZVAXVGCQMAklv9O0VgPDnDWHw7i3MDURIwNRO8dNj3HoK0N3hlsEAm3cQjcEbDquoRt0MjcdK5c1PRcdF3fsEm1Z+Ajq7FU4hmCMgyxU+WQcGOnr0qLxHKSDdtXB51XJI+YdNQgiAVGfY4gGpfK+cW1VUusRaZlB1RjODknzA+uCNzTfOONa3cZ1bMFJGxHmGc+YEQT027mvH9Y1BxflnVi3aMilk2uIVNICFQeoBWMMJMycyOmdtqsuJ4mczq9D3jYfQAT/WqZAHvEhpS2Aoz1GJB7TNTLfFAGRON65MkeTscZqFpfcnIQFAPXGc79vU9/SoyKSD32EbY3j+X1qNY5gHJknSOp7wfxJmpi8ytAE9gcAGVEYYZxmInGevXNqUXpbNozhJdjHL+A+NeFpTBdguqYETqPeNIB+tdF4t+H4ThFsq3w1JINxl1AjEwNQDEyB2jpiubcJ4w4fhbouKTcIV4UCQCSQPPA6Y9u8xWZ5/4z4ni2l3KrMhVMKP5/0r1/T45VclRyTavR0vjOU8EyDVxTuLk+XiAGWZ/dKwbZ9oFc78WeFVsuTZJKwTvqAjcTEj61nrF0hwx82RMnMTWn43xMMmfm06gZMgSD13iM7iujcSDGNQ5ge9OXssSOtMXGzQ3oBFFFFZFBRRRQAVZcn43S2mSMgggwQw2IP3+9Vteg1UZcXYmrR3PwV+ksh/gcXu0KtwiAZgQ46T/Ft3itZ4l8M2uKtwAEuAeVhuDtt1wTXCOVXBxVvQf+qgx3ZRmB3I/Ee1bvwP+kM2yljiyCsxbunEdIc++NX3rVx8xJT8Myvirkd3hbzBl6KQRkRvj6g7/wA5qo+LIIgA4G/9+9fQ3iLw7a4y0QQAxGDvH9YP5nvXAedcnu8LcNq8pUg4JGCJiQeorpw5uSp9kSjQwoUgTjuTj/aPxpp7UT1A2MEf3/tXlgkmAYz7D69KseHsTAAzOMBiTMRB6Vu5UTRK8Oc+PCsWVmXGwhlJGfNj8oI71E8Rc0HEcQ9wM5DGQHk6ZMkLkwJk4ovcOocqy6DMErqIHSSPem25bjdIzuSpI/8Adg/TuKj23yHvohBjiBH4T9alfFZf3jONsjOdwfX3zSrXCNtqEnYSGPckQSdvT7Uw+oEhh1O4jrOKHIRZ8o4m7cu2bIhlZgCCMaZ8x/0z9q6Hz/m1nQLaj9qSdXYKVxv8zGVgCuaeGL5/W7ZjUAdt8Hy//wBR9a3HiK2i8TxEGdNzGmJ0lEwekx5e4BNeH6+T+pfiq/V/wjswJNUU/D8OFUb+bIkRjYesYI+lWnh7wk3FrdKkKVIABnMj8PtVQePJ1Ft2MnaQBgAdsR+NK4HxEbNxHCAQSSZI1f8A7QIzn1rDEt+4yycbLrjP0Z8UkgAMBPm2yR3z/KsPz1TbBQsSwJBInTpECBgTkMOu2egruXI/Ff6xZQqoTWSBpb4g0jAlhMMc4I/MVzzxxycOzAKzXsM09FIJEkQI3OOkbkmu+EUnZPFeDmTGkGdquLvIzbt/FZvKTpwDLGJIHYAdTVZdQTgz6mujkFEd1pBp261N/kKm7GJJge9M0p2k0ms5OxpBRRRUjCiiigAooooAd4fiGRgykggyCO9bvguJtcdZbAW6MuqjJMfOo/Nf9iOf09wnFtacOhKspkEVcZUS1Z0Pw/494ng2RWJeyu6MJIH+EnIxsNs10Xi+G4PnlpIOm+gYqNpBEGN5AMGJwR235jyu7a5lCBhZ4oiANkcwcAHaT+76mJ+Ue8FxN3hnXh4ZXVtVu5bkPbf95WU/MoztHWCQRWjXldkpifEfgy7wbBXHzMV1EeWMENPT17VaeFuHHD8Pxwuoy8QLa/CMeYIxILL1HYnoD6Guj8Jr5nwTrxCqt1CVkTDARnGQZByP4fcVkuX/AKu1s8LzEOHtOTavISLiAjKyoB0iJECCOgiq+q2qY+Oyj5V4b+KyoLi27hEhXEBgRI+buNu+Ymkc48LcRw7ENZaMeaPKSdoMZz0A/Ouo8LyfhOLsqtu4l+IUXGVXcL2JYSPsKq+K5fds3Tw9q+pk4RWIgYPntXPiW4E7rp9qn6jDicl4jh8EFY0hcAaT9Z3659fWozhh+9I2gkHOD1gjtXYn8O3GDi6lpyv8C6HP0IZW64UCqUeDkZiUtuIBYqylWj/CMq59JB/w9Rf1RcSq/RpwSW0v3iAWUSJyCRhYjJlyMD+le3+GabjuZZjldoMT1/vvmri5yn9WsFbav8ysQRkKPMSYwPMx/wBMetZjxV4zLWmtEAu2mYXEbxq98yD9eleRni8uTins6sT4RtjLIC4RFLuRMKJPb7Ucq8F3eZFxadLb2p+Jauyjg4hiM4ORMYjO4qo8N8NduMWssfjiY84RtJGnyEsJbO0it9yzxZcshnv2g19dSrfupDQSJRipgtAAkE4A6DPZDEofmc7puyB4e5BxXLOKX4i/Es+Yk2zgAqygtj1B3I9yKuuZWP2d69dZSG84LMEtqICrGjU1xQIIn75gQOc+NNboTbRYmSt5rhII6QsWxEgtuBtk1UcTzhbllbLOGA1MA2q+RgsQTpDBQCTv09K0GZy6bl0hBqfT+6GLDPWOhiqXm1n4bR17VpLvHNaUsLgbYjXA6fwKuW3zqIAiKyV+6XYu2JNNWxMaCzTdx522ouXZwNqbpSfhAkFFFFQUFFFFAEvlhtC4DfDG3BkLuSRAjI2J1b/ux1qdZPCaBrD6tOSkgluslpGTEQMCZzEQuVrNz6H9z4mP8oqzW3uNCH/8VsSzA/bpPbpBoAaQcGHObrKUwSNn1CCQIMaZlRPoTiveN/UipNv4obTAGwLQYJkHrE5GwjckPixmQgIMf/anrIBH1IETn6V4toSBo9v+VMkQPmE94GPU9aAGCODDKQX0nVqDSdPlMEQo1EGMTBMglRBpdu3wMHU90yTEDYY0ydO5zOCBOBgEuCxCt+zBOcHhTGI6zjAn6mvX4eJIVSRqP/0p/wAWM7DJ+w7UAZ9WgyK13LPG4fSvGBrhWNF4Ei6sbSZ88euR36VAfhAw0lYk6QRwpDS0sNOd9wM7VQ3bRUwQQfUEexg5yM1SlQmrO8+GObolt7lq8ryykEzERsygeRp77hmxV878Px6qWUq8yXtsCCYODjzDP9CDFfOHL+aXbDh7TsjDYqYrfck/S+48vF2xcX+JYVgf4o+Un7U6T6FbXZ0U+B1tsl/hna269ZK22jIDqZLatonr1q65fwDLebiryKjEaYLzAGZEjyyfX1xVByjxnwvEgC3x7W2/heFOT3eAT/7iKh+KfCjMBctji+L97y/DInIwYAz60NPyNNeB3xP4gt3rmhXS3bk6nOZbaFIyTA6VIteI+I4YAq63be4S4rBiPQgsw9yDVd4f4K/abycNwvDGPnAD3gO2qAD0wKsx4MN5jcd1uHqWGSfYHH3+1IBfEc8N1lu2bTXLRXS9sLrIJJLBoyMAR0P1rKcw8HDinN8BtOo6rD27lt1G8W2gqxI6kAHv1rdcp5ILD6rZ+EvUD5SenWpq8HcLMX4u6waMQqgZ2GkBvxqEqdjOXP4QFtCFs3bc/N+sPaVY6Ya5KxnMGQfvB4fhb6/s7d63DdLbvcO0RKgahHpH4E9P5hyTg1Wb/nMHzXLgkexJBB9Zmsvzbx3wlpGVBqO28j79a0Tb6JdIyPGcltCRduNdubsylVtJP7upZ1NkGNvaoXMm4QW10WFVwJJUt83T5jP1GJ9Kh868YG6fQbAYArO8TzF33MDsKfXbC76F37gBzk9t/uai3LhNJrypcr0CRK4DhRcYgmIUkARLER5RJAnJPsp3NWFzw8q4biLZMSApDZ+GXAOY/dK4JyV3moPLOEFx9JDHB+UrMyB+8QCM5qaeSruFvQflwmcT/F2qSj0chtsF08Rbk6ZDGPMUVyPYSVnuAOuPLnJbYDn4wOlmWABJAtlw3zfxDTHc70pORgnCXsb/ACYPXdhj7b14OSLM6bxXofIPQfvfxf2KAKWirs8lSJAvds6BmdInz4yR/eaq+MsaHIAIG41RMHaYxQAvlxGvJVcHLMyifdcz+FWzXEMENaGdhduz8xjMYzmqOxxDIdSkqe43qV/xy/8A91sbZ9I/ImgCxlOhtxAMfFu9B2joCPaK8F5CIlBvB+NcgSJyI64X3HWq7/jV/wD7r9eveJ/Ifagc5vTPxXn3/vuaALNrqEb2uozfukdu0bAGO34eOyd7TSdhduxORjH/AJiq1Oc3gIFxgO014ecXj/6r/f6/yoAs9VvqbXUj9tcxHrHqKp+NP7RoIOdwSw+hbJ+tPf8AGL0z8VpHrUa9fZzqYkk9TvQA3RRRQB6DU/gef8RZ/wCleuJ/lYj8jVfRTUmuhNJmz4L9LnMreBxBYf41VvxKzVhY/Tfx6/8Aa/0f0NYzgjaVSWZSxHytbLQZMQQwGRGfXbFTP1mzp3sdMfAad/8AN6nr/KnyfxC4o0l/9NXGtuLXvoz+Jqq4r9JnHP8A+sVH+GF/+IBqvTibOM2Bt/6DR9fNUfijZa2NLKGAmFtsCTHyklj65p838SDihviud3rhl7jE+pn86hNcJ3JNJopOTfbGkkFFFFSMKKKKAJXLmUP59MQfnUsJ9hmasFvWZImzGTPwG9fKPNPbfvVLRQBPfmADHTbskbfIQCJkGCZB+tI/4hiPhWvfRnee/wBPbFQ6KAJjcwmf2VkSIwm2+RmQc/gKh0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307975" y="-8763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data:image/jpeg;base64,/9j/4AAQSkZJRgABAQAAAQABAAD/2wCEAAkGBhQSERUUExQWFRUWGRoaGBgYGCIYGBwXHxceGBwbGhscGyYgGBwkGhsXHy8gJScpLCwsGB4xNjAqNSYrLSkBCQoKDgwOGg8PGiolHyQsLCotNCwsLCwsLC8sLCw0LCwsLCwsLCwpLCwsLCwsKSwsLCwsLCwsLCwsLCwsKSwsLP/AABEIAOEA4AMBIgACEQEDEQH/xAAcAAABBQEBAQAAAAAAAAAAAAAAAgMEBQYHAQj/xABCEAACAQMCBAQEAggEBQMFAAABAhEAAyESMQQFQVEGImFxEzKBkaGxBxQjQlLB0fBicpLhFSQzU/FDgrI0RISiwv/EABkBAAMBAQEAAAAAAAAAAAAAAAABAgMEBf/EAC0RAAICAgIBAwIFBAMAAAAAAAABAhEDIRIxQQQi8BNRYXGB0fEyQpGhBRWx/9oADAMBAAIRAxEAPwDidFFFABRRRQAUUUUAFFFFABRRRQAUUUUAFFKCntXotHsftTpsVoRRSzZbsftXmg9jRTC0Jor2vKQwooooAKKKKACiiigAooooAKKKKACiiigAooooAKKKKACiipHCcC1wgKD/AH2700m9ITaXYxVlyfw3xHFNpsWmc9YGAO5OwHvW88K/o9sqV/WnAuMQRaMyF6l4EId8E9K67y7lln4ehbc2VE6Fwrf5gIDfWnpfiK2zifK/0XDUBxN8KcStofFYe5UwD6Zrb8D+jnl1kBjw9+/G+sNJzuFTT+P41r754xT/AMta4S2gGJB1e2MA1jeZeNuKt8Qy3WIZcFVgKPaZme5NZyyuInS7HrnNuXcOSv6ktthjzWRg7jfJMetNW/Ei3iFsW08xgarQUH2B0nvtTnDeKrd20/xtWszpdbja5OMAgrtifLA2zUHk3E3f2qNddrUoLbNDnUclNZSVMZgbxv1qJZ1xu22EabpGjs8Zbt2x+scNnHyI077YkTHrUcvwt9gLnBFATHnsKeu5IGteu5ml8v8AD17DKxInONMfVhB/OrLmPgu1dX/mSQpG4usCD6Zgz7VcJye2W4ozfE+BOWcRc+GoFu5vpV9B9wHBVvoaxnM/0Wn4txLHxWCdSgIP+hiY9QM1ufEnhzgOHQ3Ft3VCQZBcAjaJ3k9Ipjk1/wA4/aWLCaRp0gvfKH5QzEZkZkDf61tybIpHIeY+FOIsgs1ttIMFgDAPr/D9YqoIr6L4vxJwsfCU/EBU5yHEDdgwnLenXaucc65Zw3EO0I1lokE2ygPcMvykjqUx1jpSpP8AAe0c6oq05t4fuWIJhlOzKZB+v8jmqypaaGnZ5RRRSGFFFFABRRRQAUUUUAFFFFABXtFbXwv4SCWhxvFWy1qQLdqY+I07t1Ce2W2HU1UY2JuiFyHwRcu2TxN0i3YXYtgseyjr7/2NJ4X4QC6HtqdNtl0wJLGZYQB5jpx6T1zVdzXn97irrHCpAAVRpRUmAAJIGcAetajheHWwmjURgyy7k/wjvJgD16GsvU544Vw8sWODyO/saXl/H/DsXSLcXZyQsAZgAkCZ3w0z2zBb4LxKwtkBpYiVO0BuwjIkkzG/bplv+Jt/09Oq6zZ80qvYEAhSY/ma0vAuLThmQ3NPyjV1iBOM5rheZymqdL5v9jdJKLG+H8UBD+3Z3PykCQQPmBG0kEH7Desz435vb4m8PgLoVF0lmHnfJMnoPtP5CZ4sb/mWhdMBdUtrOqPNJjBkxHpVNbRWHm3P27VtKb/pPPnN3RL8MeD71+2LravhYIAj4jLMeUdOmCQc4rdcZx1jgNIXh2VjtsY76ZmImMd81A5BzW9atqE+EFUeURAIAIGBBJ64iqHn3M7l1iLjFjnzR0IzA2VY7dvedFkh47Nq4xujRN+kbOnUoMjLGAO8wDjP4GK9/SVcF3gUu279uAwJ8w82YkdWhoH1rm/LeCe/xDaUmyslmYaU0fxXGMBFO/TG1M814xb9y6PiaVXVo1jeFACgLhIC6R02711Y8UpdhydbLblPA8TxCO+j/lmL3BAX4SuCRGktIQAEEAY8u+KuOTcj4yxdt3biBUdGUaWyEOyEH5QNIPWJway3hPxM3Cll1HQ0GOkg5HoGWQfyNaXmv6RGKIqhSiTgYEFSuR1ycg+uc1q8LUtIaaosOX8vu2eKZ7CW7ruVARxpZFMkmczILTHp7Vpuf/Aur8G7bg7yMMpiQQwyDFU3grxTbe6Q5QXWEqRjViMz1G31+0zxrwy3LXxACt1TCtJXJxpb0O31FZNNOmWYPm/LPgeVnD2m+W4CGUjeHXdTE5Hb7ZfmPhgtLWhMZIGcenf23qdzXmHxFKMulgcnAyJHmEZ33795mk2OYvaVkVwAcd8dCDggHPXqcDpdOiNGPZYwaTV/zHgxdLOuCcjsSdxPcGqJlgwazaotMTRRRUjCiiigAooooAKKKl8s4A3bgXYbsew6mmlbpCbovvBfhxLzG7fOmzbzB/fYZ0j+/wCo2vi3m92/FtSBaQfKogAAbCBnEdgJAqD4f4E3LlqyrC0mgyZyVYGYmAT8oIHer79X+HceyrQAg1NcGiQSJZZydI1D6rvXRSjoz7KTkfhplYW7gKtcNtiANWkZdFaNjA1HsJrRcVw5XiAt2flwRmNgCRv3qDzfxpcu3LjcOTbThbfkYJKhiVRmbB83w/KsgnB9qUvNS/HPpOpR5p76o0xmQDJ+h9a8D1cJP1Dk+q/3r9zrxzUY1+JLsctU3C5EkaR8sA4wxjrv+PbF5esqi+ZofcaWhh7dAdsnbtUS1fIuKsatUkQYCgbY7zI3qk8Rc/SwYdi7HZFxt6nYff8ApyRUs01HHfz/AMNMjUI2yt4+0pvEAnTuZOfUtnJntUBlEwJjp0qGniJTlrQ7+Vo+8g00vHXrrn4SHEnSF1QP8RjaIzivch6HPW1/k8Z23ZsuX8Slq2ZJAAkknAA+uPeqbhfEKanIt67Vv5icFgZEAkjuTp3MEkEDBw3Lb9/hHlCSz6FjqykNETgeu3Wo/i3w8vBJbT4utmEtb06SrFR5pBI09huYmtfTeliptT7v4zo5SaV+BHijxseJtixatrw/DrEW1yTGxdoyR9B71lVp262piVWMbLJiBk/zPvTesdRPpt+Ve3GMYqkRbZ4poZqc4hlJlRpHaZ94PvNMulFALt8SysGDEEbEbir67494puHNhrmtDGSBqABmA2Pxms4aVqEbD61lKCfgpMs+ccQt63bcCLgX9oYjV5yur16Z3md6q3MJIMiR0iG6/fv/AExJucyix8FVHmYM7nfAgKo/dUemTJ6YqvFzodjH3H9n71z8CrLjlXHKEKusofm9MRPcHAyMiPaavmnDqWIUyRsY3Hf+/Q9aZufMdMjPvXvDcSVuK+8ET7dfwrGca2WivryrDm3BhHJX5TkH0OR+EVX1z97RYUUUUAFFFFAHtarkXBlECx5rpU+pUHb2mD6wPWs/yvhPiXVXYEiT0Amui8CzWbC3hpuA3MqNyE0hFXvInHQAV0YlSszlt0VPB6zxClmC6HOroqQ040kbnpjb3rT878T6Q2qwvxdOlCVgIO8Zl946CcZmrPgfEvKyhum0oulg2jQTpYMGO+FBI6Ypfhzmlrjb165fAJR/i20Cz+5Ckx0B6dTNauV7cdISXiym8O+COKFu89ybZuoQLRIh5kAuC2ApkicyD603xnKrvAsgugK2jQHHmR1EOIJ6jCnpgRXUrHJ1VW+GqhSfM7Es7H5e40qI0iDiMR1yPG8Ot5L9skvoaTMbo2o6cwAUIGAMqSetcOWKyW6Lquim5xzA6VuA6m8pwAZhxuemI27Csjz7mLcRf1OPl8vbaSd/Umrri2RWVCWH8MrA3gddsA+u9QuZ8jYsTaQsD5pzJlVMegkMZMbnOKj/AIyGPFk93fgnLOU+yu5bwltnOp0VATIuORhVJzpGZ2hTJ26zV63iH4fDrZS6zEIsWwulVckSANrhxlmBJ7mcR/DnIm1glltxBNwmVtrO5jqSMAekVKt8ot8Xc4hnv/CtWJAuG3rYgEmSFMknJJj3NepLPHJNpdLyYxutFbyzieJtEsjQWkEswLSd23EtIwSZEUrmq2tKgyGIOtnUguR8rDMyRg7xHWaoL5AJCsWUHynIwNjB2qZZ49ivmCsv+IT9N5HvSyYpxfPW/wBDN2McLxRtNK9jJVslWWIPYehE9/RPG8UbzLqChgAurSEkAAS2keY4JLZJnrUz4iEnPwlafKjfunJXPmORs09PrFHChiqqwYsQACYg9iWhQPWa2WSLlTWyyA4A2/Ef716pHUTUvjOWuh8w6asEN5SYBlSeuKZFsM4UCATHY9pMmJ+oHtWvJPoYhvQCmSalMoAOJHuP5f8AimSqicH0z+eKlsYy4r1H0mRv09PWvYxTdZyAcZFCiDJjt1z/ACj71bcRyLy2jbMlwMKCWO8t1ztjp+dRcvyqKQIWdsEyZkmO0D0j1q35X4qdb3DG8xZLLY/iAJ6ncx/KuaaZqj3mfLSLYDDzKgU+6nT/ACrKOkGK634rCXQz2yGH7pHVScg9JDavuK5hzSzDT3/OuCGm4/qbS3sg0UUVoSFFFFAF/wCGOCZ2OkSxDkeyoSa1d6yvD8Pw967aF34mytIXSIO4OGII2BgDrNZXgbjWfhsuCACPXvVnzrnL37XD2yoW3ZUqn8RE7t7ABfpXpRxP2rwc/LtnnM/hN+0sAhDupMsh7Fv31IzIH2q58E8d+r37d3S7IwKXI6S0Bonb5ZnGWpf6OuBttfYsPiMBpForOoMYLDIErjqMEnpV54w8L2uDQXLJdD5tOhjqDATGrcrHUyQBTnON/SGl/cajxR4vt2bfw1aGdW2wBKyTnbtPczmKzfE8pHBOri78S5ftM4XpCLqM52YdJkydwYqk4PkJvIL3EOtlS2rW+WaN5UmTsY2kyPZfOuEu8ZxVlOHt3ELABCwhipUA3XPcqC5jYQOkDnjBLV/mW2M8b4lN5AzhUuWbKgFp1XfPOoR1KuSZxgZzVbd8ZXWIGVQQNKEjE9JP51N8actS3etiNK/BtDGdk0jEA5Cj8D1iqzkF2wCz3gSw+VdJI6AkhSskAzkx5T6A6rDilFy4mbburNJy/mi2oay6yw+cgSoOZ0ssKcETkDNTeR+F+HV0uHiH03Gh1AyYBkMCII1ad+5nvUHlXB8DxCubvErbZfJbF0adKkE+VRuuo4AYR9asuTcKeHuKeIa3dtmRadWIVwBuNQM9NwROATBrhljlivi9fP8AJa2YrxKloXnFo6hqMeUqQJxOADiOgqmIrf8AibwpcvzeS4XFsKssI8ukFVLFQHf1yYiss3JbxZUKQRudzpkCSOw7/jXp4s8FHbM5RdlSR3p0KhjzN6+UTPYebP4VorPKbVt4y5IIhkk5wCqg5bfftjameZeG5JFkToUaszkDzajA82JMYE9INY/9jh5VuvuCi2rI7clP6u9wXh+z0fsirC55pBO2nGncE43jaqkOpZSwkY1AYxMGOxP86m2+V3ipWSFkeXME942x39aY47lT2gs/vCTG2+BIMHGfr6GqWbHJ6kB5zLibTOxsoUQxCscj6z/e+Ki8TZYfMI7CIx/cU5w9mT8yrHmljAwNsAknsB/uE8Vx1xwFZywEwCTGYkwepIknqc1pX2AiimyakDhyRjJ7de+KZdY3BFDAXb4khWURnf7U3w6EuAIknE7TSTS9QXIJ1D7ffr0/GsZFo0PAc2tgMoWCdRj/ABasx2x096pOYsHBjpmkNdBuh4xIJE5Pf75pfF8PpgjIKgk/Uj8wa4MkUppmvLVFPXlKcZpNAwpSDIpNOcOPMPenFW0hPSNLw/LmvXVtIJYwFHTsfp1qWbAtqyB0Z0Mnyz2G7DZcmIyST0EanhOYpwdk8QlldVy6pVj8vw0QhgvUMWxtjX1xWK5hxKuxZQVDMzFSZiTgTAmBA+9epCTn+RhSSLXkF27w9xbgYp2eYEeogltxgAmWrd+KudW34FASBpjQyuSbj+bKiMLILajEFYG1coe8z7ktAAHWFA/ACnODIaQxg4g79ciPb+81c8HJ82xKdaLJeIuMCDrNsZMzmeg7ExE10HwXxS8QrX1GniFT4aAHyrbnOlQBA/dwSTpPWawS80ROHNs6ixYmRGW0wSTuQAQoAxiatPB3iF7LIqC2oZvM7YOkNkk+ia42USTvms80HKDoqLpmt8TeFG42+xYfDVbJCOJPmB1KCIyIkEKcFpjvk7tg8PY+K9pbd1DFtlYgs4c/uxsoAg7HJzvXQuL8eWFWA0mGZdJE4VmWeoJIGP8AEs1iudeL7PF3FtmyFJuW9VwnJEQy5woyJ/yA9BGGJz6a0XKir5tyhblteLJt2PiQbibSWJ0tatqvykAkz1nABEv2LPLrht6LnGFy0EBVlVJ31E5hiSDPTI6l7mg5atu5ZFy+xRwNYhtQBYeUEDY9ZjtO9WnhblPDcUL7hXthNOjQuowBCswIOT5iY3jFbSnUbdkpbJfH+BOLtlraubtm5H7bAYEmIgNg4zuCPXFSfE3hU8PbU29WoWxgsGJwWYSACRq6e3eKuuC51dt2rdxbltbTLC2dyqoCPKCimAoDE7mcDIpfinngZFLf9OARKwS23XbpH17V5WSMappGqSMBy2y5ti7cGl2BCEYbUR8oEZUSM42ORVnb5YEItgt5gsAYG33PpFP3mdrdvRbIFsHSxI1FfmYwNu/piq7jrKqoYOxdtwTn5t5GQRA6jauDJB/0r5/BK0QuO5rLkDRoAJU91JKrJHXAO3Ws4/EEEhvlJ91+h61Y8w4aYUAllAgdAsbRvgEZ6T02pgWAtuGUydmJJ22kTTxpRWjOe3ZAu8pBaQw0nYtP2MDPvVfxXBlCARB95q3vdxt2NK4bhfinQTAOx6A4j+/Wu6HqZReyEZ1jSLl0nczVhzblb2nZGGVJB+lVrV6cZKStFDti+FmVDAiCD7g+U9DjemDboY0kmoZSNN4U4XhyzLcbVcuqqKh8olmGuW6YmI6/inmtxWsQAdQdydtsAaoGDt6GAfbOG/gAdDP1ou8WxUD1JJ76gB/L8TXNONmiIt8eY01Tl2m6zfY0FO8N86+9NUu0cj3pxdNBLo2nFXUuXLSM7Cf+ozEkCSIUAbABQNhk+lQeE4tACpSdQEN+8rR07infEFsC4HUiGVCQOhKA/jvVYAScV6mKKaOdsd0yx0yR0nGPXtSQxUz1FKRW3AJ36ewP5j705+sakCtss6fSTJ+m9dXaoklcXwhPmGcxpAMjEj0E5gTONqQl9QjIoJZlUFj0gkkARsfL9RUcXmWMzscHttt13371MHEXGTUsnQQxIMusYBPUrkw3rB6VnTVLwAngeOKxmCZExuIIHtExUXiGlicZM4ED6VMvXLbaG+Vip1T8pMyCu8YxBGIqXy9BeK22K+QHTK/xHzAnrkyu07SMU3KvdQVeiu4pF1joAEmCMnSC0Rjealp4kuLaNpYhsH1+25nJJ3+86niPD9m5ZF3UJGDJwwHXcb9ff2qg4zwpdktbRmURtvETqnYiIO53rGOSEtS/2W4tdFn4C5gV4hlZpuQWST+9EYIzIGYH8q6Df8Pi/oZgxlpJmJ3UKoM7C2pJ9RWE8DIls3dZCXfKqavmLgklABgq2Bvkhd5FdM5tzVGthgFBMNDTkCAVXoMffGK8jPK88k/FfEbxXsRUcby9A4R0UlQFKywOgHJWd2kjv1NUniF7fxSECgDA0rG3/wAuuT+FaTj+cWrzIhBttHlutBgaYhs429/54+/YZPnIOSNzBjBO/YjfuK5Z1Je0meiKX3IUFtgxztn+tQeKRmzBj0FS7t47qNJG4WYiDP4CajfrJOCaxSoxbsr7vAk4Yhfef5TH1o4YFflOdp6YM/XNP8QpHb+dK4SwxOI7HbAnerulYRTboe5g5vyXgsRvucZz3MGs1xPJWU4E+xH5Vq+YcAEJKmCD2znMD71AsoQjuRnJ/AwT2yR960x55Qj7ejXg+VMxt9INNEYrRc35cgXXnVnHtGY9Sce1UCpJjP8Av2jv0r0seVZI2huLi6YwasOY3kPDWFWNa6tRjPzEgH2GKr2FNk1MgEXKRS7lIrGXZSCva8opDNbYtq6WiSYfSG6wRKjA9h+Ir3ieBZXItqYIBA3JntjMmQAKqeAuza/ymD7HY/Q/nVvY5wctsQoBj7AgfKIk9MTivThJ9o5/wGn4J1IBMN2BmPlMkLOfTqRil3JcwVQMuJjTqMjeYyZ3P4AVIbj9XxJwQCduoG+PYCRG81Cv2SD3mdJiJONUdo2n0reLvsVDAXG+P7x0nvT/AA/DvI0yrbjcT1wdt469qQg6kwT6AfbGKeZDurKSOmkCdv6Ht1jerbFQ+vCXUJdRLKTqgBhG+R9D079qmXOY63VgpLAAwGXQc50eTCQSNJ2MmSarV5gZUsANOxK6sAxBnJA9MiIFJe4RqKnB/qD1zGOuc5zUVfYzVXufpdtBWtlCCvaCBg4iYjpnIn3vuA/SkytoayugeWAdl/zAb9du9c4t8yzkGPxqYOIXbeNmBwesRGPyrF4Y9NFKTNn425VZv27V/hbhDlQdGELRgNGM6hH06kU/a417nDMVUAhYbyiQwGTjqSRv/F1jFVyzgDxGn4ghcebVnbscRGIG34HUcXy5OECm2NStlnD+WdErrXAExpJEeVjgTXn+ognGvK+Uawe7KXiOYHQVZjqJkggCRkQVicMDk98bVAfh5yTGJEdu0Ve3uFRsEAqT1JNxCY8ue3ftETVZzFBYKSdSk6TOHGP3l+1eTxaVoJwd2yJwrEdYwRMwYIgyOxBNHHcANUkAagcDad5AHTb+lTH4i06B7W/ce0/37Uq6wuKrXEIgdJMnO3rt/tUxy/dD+l/anZVpwYKNqYgqMR17T9+nb1p3llmIyIzPtAIHoSfaPpSxy5GQidHmJHsBIUx7kk+1O8MiBjHyfKTuT3Ij2P8A5xUympe1GmPE4tNokcVeT4GrSvxnc+aTKamnAA0wVJEzOKpuMvacHqTjY4AOfTr9fUVO4zmEXGFsaJZiF7KQAAZx1MHtHerThPBZ42xeuINDkKLbMDBhjhT2IAHXYCumMeVRQ7q2c45jzLWygHSV6gwJBn37fYVX3z0nzCIbrPXM4zP0zSubcqu8Nca3eUo4J3653HcVXs9epDGoRpGDbb2TuDsi6wGlQSQD0ycbYABj7g+1QeM4fRcZexilcNxhQz6RTT3izFjknJpPsZHuHNJr015WLKCiiigC48LXE/WFS4YS55GPacT9DB+lTOacrucNda24gjE9CPr9Pw9DWdVoM12bwZzSzx9pbfFKrkqEkwGJH8J31AQeurM104svFGco7ObJJMDqIH2/sU7bcnOcQM+v+429a6B4i/RQUaeHfUsE53WTif8AD0npWN4zlz2y2pSvlkDrqlZjsQQSfr0rshkjLozcWhu2Q5828b7H7HvPb6UcVaC9DHcbdB29fp9xUQEDH0xsTET/AON6ftX2ESQPUgGR7QZzWlUIja8aSYHtP16VJ4XhrpOm2GfM6VBY7bgD0/3qObknzf0zNPWEjKXQCcQYGDIO+CP6mqehEjieVXPhLeFtlRhuRAgAZE7iDONpqPwt4jEwDiDBx79PzFXtvmPF8TaHCMS1sDyzJCgAmA3bEAe3YCqnjeUvwrqt4ada6lMyCOhx2+2+9ZqV6fZVErl3Mrit5HiNjjpmMz966X4Y8S6kKX1GppAZVAXVGCQMAklv9O0VgPDnDWHw7i3MDURIwNRO8dNj3HoK0N3hlsEAm3cQjcEbDquoRt0MjcdK5c1PRcdF3fsEm1Z+Ajq7FU4hmCMgyxU+WQcGOnr0qLxHKSDdtXB51XJI+YdNQgiAVGfY4gGpfK+cW1VUusRaZlB1RjODknzA+uCNzTfOONa3cZ1bMFJGxHmGc+YEQT027mvH9Y1BxflnVi3aMilk2uIVNICFQeoBWMMJMycyOmdtqsuJ4mczq9D3jYfQAT/WqZAHvEhpS2Aoz1GJB7TNTLfFAGRON65MkeTscZqFpfcnIQFAPXGc79vU9/SoyKSD32EbY3j+X1qNY5gHJknSOp7wfxJmpi8ytAE9gcAGVEYYZxmInGevXNqUXpbNozhJdjHL+A+NeFpTBdguqYETqPeNIB+tdF4t+H4ThFsq3w1JINxl1AjEwNQDEyB2jpiubcJ4w4fhbouKTcIV4UCQCSQPPA6Y9u8xWZ5/4z4ni2l3KrMhVMKP5/0r1/T45VclRyTavR0vjOU8EyDVxTuLk+XiAGWZ/dKwbZ9oFc78WeFVsuTZJKwTvqAjcTEj61nrF0hwx82RMnMTWn43xMMmfm06gZMgSD13iM7iujcSDGNQ5ge9OXssSOtMXGzQ3oBFFFFZFBRRRQAVZcn43S2mSMgggwQw2IP3+9Vteg1UZcXYmrR3PwV+ksh/gcXu0KtwiAZgQ46T/Ft3itZ4l8M2uKtwAEuAeVhuDtt1wTXCOVXBxVvQf+qgx3ZRmB3I/Ee1bvwP+kM2yljiyCsxbunEdIc++NX3rVx8xJT8Myvirkd3hbzBl6KQRkRvj6g7/wA5qo+LIIgA4G/9+9fQ3iLw7a4y0QQAxGDvH9YP5nvXAedcnu8LcNq8pUg4JGCJiQeorpw5uSp9kSjQwoUgTjuTj/aPxpp7UT1A2MEf3/tXlgkmAYz7D69KseHsTAAzOMBiTMRB6Vu5UTRK8Oc+PCsWVmXGwhlJGfNj8oI71E8Rc0HEcQ9wM5DGQHk6ZMkLkwJk4ovcOocqy6DMErqIHSSPem25bjdIzuSpI/8Adg/TuKj23yHvohBjiBH4T9alfFZf3jONsjOdwfX3zSrXCNtqEnYSGPckQSdvT7Uw+oEhh1O4jrOKHIRZ8o4m7cu2bIhlZgCCMaZ8x/0z9q6Hz/m1nQLaj9qSdXYKVxv8zGVgCuaeGL5/W7ZjUAdt8Hy//wBR9a3HiK2i8TxEGdNzGmJ0lEwekx5e4BNeH6+T+pfiq/V/wjswJNUU/D8OFUb+bIkRjYesYI+lWnh7wk3FrdKkKVIABnMj8PtVQePJ1Ft2MnaQBgAdsR+NK4HxEbNxHCAQSSZI1f8A7QIzn1rDEt+4yycbLrjP0Z8UkgAMBPm2yR3z/KsPz1TbBQsSwJBInTpECBgTkMOu2egruXI/Ff6xZQqoTWSBpb4g0jAlhMMc4I/MVzzxxycOzAKzXsM09FIJEkQI3OOkbkmu+EUnZPFeDmTGkGdquLvIzbt/FZvKTpwDLGJIHYAdTVZdQTgz6mujkFEd1pBp261N/kKm7GJJge9M0p2k0ms5OxpBRRRUjCiiigAooooAd4fiGRgykggyCO9bvguJtcdZbAW6MuqjJMfOo/Nf9iOf09wnFtacOhKspkEVcZUS1Z0Pw/494ng2RWJeyu6MJIH+EnIxsNs10Xi+G4PnlpIOm+gYqNpBEGN5AMGJwR235jyu7a5lCBhZ4oiANkcwcAHaT+76mJ+Ue8FxN3hnXh4ZXVtVu5bkPbf95WU/MoztHWCQRWjXldkpifEfgy7wbBXHzMV1EeWMENPT17VaeFuHHD8Pxwuoy8QLa/CMeYIxILL1HYnoD6Guj8Jr5nwTrxCqt1CVkTDARnGQZByP4fcVkuX/AKu1s8LzEOHtOTavISLiAjKyoB0iJECCOgiq+q2qY+Oyj5V4b+KyoLi27hEhXEBgRI+buNu+Ymkc48LcRw7ENZaMeaPKSdoMZz0A/Ouo8LyfhOLsqtu4l+IUXGVXcL2JYSPsKq+K5fds3Tw9q+pk4RWIgYPntXPiW4E7rp9qn6jDicl4jh8EFY0hcAaT9Z3659fWozhh+9I2gkHOD1gjtXYn8O3GDi6lpyv8C6HP0IZW64UCqUeDkZiUtuIBYqylWj/CMq59JB/w9Rf1RcSq/RpwSW0v3iAWUSJyCRhYjJlyMD+le3+GabjuZZjldoMT1/vvmri5yn9WsFbav8ysQRkKPMSYwPMx/wBMetZjxV4zLWmtEAu2mYXEbxq98yD9eleRni8uTins6sT4RtjLIC4RFLuRMKJPb7Ucq8F3eZFxadLb2p+Jauyjg4hiM4ORMYjO4qo8N8NduMWssfjiY84RtJGnyEsJbO0it9yzxZcshnv2g19dSrfupDQSJRipgtAAkE4A6DPZDEofmc7puyB4e5BxXLOKX4i/Es+Yk2zgAqygtj1B3I9yKuuZWP2d69dZSG84LMEtqICrGjU1xQIIn75gQOc+NNboTbRYmSt5rhII6QsWxEgtuBtk1UcTzhbllbLOGA1MA2q+RgsQTpDBQCTv09K0GZy6bl0hBqfT+6GLDPWOhiqXm1n4bR17VpLvHNaUsLgbYjXA6fwKuW3zqIAiKyV+6XYu2JNNWxMaCzTdx522ouXZwNqbpSfhAkFFFFQUFFFFAEvlhtC4DfDG3BkLuSRAjI2J1b/ux1qdZPCaBrD6tOSkgluslpGTEQMCZzEQuVrNz6H9z4mP8oqzW3uNCH/8VsSzA/bpPbpBoAaQcGHObrKUwSNn1CCQIMaZlRPoTiveN/UipNv4obTAGwLQYJkHrE5GwjckPixmQgIMf/anrIBH1IETn6V4toSBo9v+VMkQPmE94GPU9aAGCODDKQX0nVqDSdPlMEQo1EGMTBMglRBpdu3wMHU90yTEDYY0ydO5zOCBOBgEuCxCt+zBOcHhTGI6zjAn6mvX4eJIVSRqP/0p/wAWM7DJ+w7UAZ9WgyK13LPG4fSvGBrhWNF4Ei6sbSZ88euR36VAfhAw0lYk6QRwpDS0sNOd9wM7VQ3bRUwQQfUEexg5yM1SlQmrO8+GObolt7lq8ryykEzERsygeRp77hmxV878Px6qWUq8yXtsCCYODjzDP9CDFfOHL+aXbDh7TsjDYqYrfck/S+48vF2xcX+JYVgf4o+Un7U6T6FbXZ0U+B1tsl/hna269ZK22jIDqZLatonr1q65fwDLebiryKjEaYLzAGZEjyyfX1xVByjxnwvEgC3x7W2/heFOT3eAT/7iKh+KfCjMBctji+L97y/DInIwYAz60NPyNNeB3xP4gt3rmhXS3bk6nOZbaFIyTA6VIteI+I4YAq63be4S4rBiPQgsw9yDVd4f4K/abycNwvDGPnAD3gO2qAD0wKsx4MN5jcd1uHqWGSfYHH3+1IBfEc8N1lu2bTXLRXS9sLrIJJLBoyMAR0P1rKcw8HDinN8BtOo6rD27lt1G8W2gqxI6kAHv1rdcp5ILD6rZ+EvUD5SenWpq8HcLMX4u6waMQqgZ2GkBvxqEqdjOXP4QFtCFs3bc/N+sPaVY6Ya5KxnMGQfvB4fhb6/s7d63DdLbvcO0RKgahHpH4E9P5hyTg1Wb/nMHzXLgkexJBB9Zmsvzbx3wlpGVBqO28j79a0Tb6JdIyPGcltCRduNdubsylVtJP7upZ1NkGNvaoXMm4QW10WFVwJJUt83T5jP1GJ9Kh868YG6fQbAYArO8TzF33MDsKfXbC76F37gBzk9t/uai3LhNJrypcr0CRK4DhRcYgmIUkARLER5RJAnJPsp3NWFzw8q4biLZMSApDZ+GXAOY/dK4JyV3moPLOEFx9JDHB+UrMyB+8QCM5qaeSruFvQflwmcT/F2qSj0chtsF08Rbk6ZDGPMUVyPYSVnuAOuPLnJbYDn4wOlmWABJAtlw3zfxDTHc70pORgnCXsb/ACYPXdhj7b14OSLM6bxXofIPQfvfxf2KAKWirs8lSJAvds6BmdInz4yR/eaq+MsaHIAIG41RMHaYxQAvlxGvJVcHLMyifdcz+FWzXEMENaGdhduz8xjMYzmqOxxDIdSkqe43qV/xy/8A91sbZ9I/ImgCxlOhtxAMfFu9B2joCPaK8F5CIlBvB+NcgSJyI64X3HWq7/jV/wD7r9eveJ/Ifagc5vTPxXn3/vuaALNrqEb2uozfukdu0bAGO34eOyd7TSdhduxORjH/AJiq1Oc3gIFxgO014ecXj/6r/f6/yoAs9VvqbXUj9tcxHrHqKp+NP7RoIOdwSw+hbJ+tPf8AGL0z8VpHrUa9fZzqYkk9TvQA3RRRQB6DU/gef8RZ/wCleuJ/lYj8jVfRTUmuhNJmz4L9LnMreBxBYf41VvxKzVhY/Tfx6/8Aa/0f0NYzgjaVSWZSxHytbLQZMQQwGRGfXbFTP1mzp3sdMfAad/8AN6nr/KnyfxC4o0l/9NXGtuLXvoz+Jqq4r9JnHP8A+sVH+GF/+IBqvTibOM2Bt/6DR9fNUfijZa2NLKGAmFtsCTHyklj65p838SDihviud3rhl7jE+pn86hNcJ3JNJopOTfbGkkFFFFSMKKKKAJXLmUP59MQfnUsJ9hmasFvWZImzGTPwG9fKPNPbfvVLRQBPfmADHTbskbfIQCJkGCZB+tI/4hiPhWvfRnee/wBPbFQ6KAJjcwmf2VkSIwm2+RmQc/gKh0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460375" y="-7239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6" descr="data:image/jpeg;base64,/9j/4AAQSkZJRgABAQAAAQABAAD/2wCEAAkGBhQSERUUExQWFRUWGRoaGBgYGCIYGBwXHxceGBwbGhscGyYgGBwkGhsXHy8gJScpLCwsGB4xNjAqNSYrLSkBCQoKDgwOGg8PGiolHyQsLCotNCwsLCwsLC8sLCw0LCwsLCwsLCwpLCwsLCwsKSwsLCwsLCwsLCwsLCwsKSwsLP/AABEIAOEA4AMBIgACEQEDEQH/xAAcAAABBQEBAQAAAAAAAAAAAAAAAgMEBQYHAQj/xABCEAACAQMCBAQEAggEBQMFAAABAhEAAyESMQQFQVEGImFxEzKBkaGxBxQjQlLB0fBicpLhFSQzU/FDgrI0RISiwv/EABkBAAMBAQEAAAAAAAAAAAAAAAABAgMEBf/EAC0RAAICAgIBAwIFBAMAAAAAAAABAhEDIRIxQQQi8BNRYXGB0fEyQpGhBRWx/9oADAMBAAIRAxEAPwDidFFFABRRRQAUUUUAFFFFABRRRQAUUUUAFFKCntXotHsftTpsVoRRSzZbsftXmg9jRTC0Jor2vKQwooooAKKKKACiiigAooooAKKKKACiiigAooooAKKKKACiipHCcC1wgKD/AH2700m9ITaXYxVlyfw3xHFNpsWmc9YGAO5OwHvW88K/o9sqV/WnAuMQRaMyF6l4EId8E9K67y7lln4ehbc2VE6Fwrf5gIDfWnpfiK2zifK/0XDUBxN8KcStofFYe5UwD6Zrb8D+jnl1kBjw9+/G+sNJzuFTT+P41r754xT/AMta4S2gGJB1e2MA1jeZeNuKt8Qy3WIZcFVgKPaZme5NZyyuInS7HrnNuXcOSv6ktthjzWRg7jfJMetNW/Ei3iFsW08xgarQUH2B0nvtTnDeKrd20/xtWszpdbja5OMAgrtifLA2zUHk3E3f2qNddrUoLbNDnUclNZSVMZgbxv1qJZ1xu22EabpGjs8Zbt2x+scNnHyI077YkTHrUcvwt9gLnBFATHnsKeu5IGteu5ml8v8AD17DKxInONMfVhB/OrLmPgu1dX/mSQpG4usCD6Zgz7VcJye2W4ozfE+BOWcRc+GoFu5vpV9B9wHBVvoaxnM/0Wn4txLHxWCdSgIP+hiY9QM1ufEnhzgOHQ3Ft3VCQZBcAjaJ3k9Ipjk1/wA4/aWLCaRp0gvfKH5QzEZkZkDf61tybIpHIeY+FOIsgs1ttIMFgDAPr/D9YqoIr6L4vxJwsfCU/EBU5yHEDdgwnLenXaucc65Zw3EO0I1lokE2ygPcMvykjqUx1jpSpP8AAe0c6oq05t4fuWIJhlOzKZB+v8jmqypaaGnZ5RRRSGFFFFABRRRQAUUUUAFFFFABXtFbXwv4SCWhxvFWy1qQLdqY+I07t1Ce2W2HU1UY2JuiFyHwRcu2TxN0i3YXYtgseyjr7/2NJ4X4QC6HtqdNtl0wJLGZYQB5jpx6T1zVdzXn97irrHCpAAVRpRUmAAJIGcAetajheHWwmjURgyy7k/wjvJgD16GsvU544Vw8sWODyO/saXl/H/DsXSLcXZyQsAZgAkCZ3w0z2zBb4LxKwtkBpYiVO0BuwjIkkzG/bplv+Jt/09Oq6zZ80qvYEAhSY/ma0vAuLThmQ3NPyjV1iBOM5rheZymqdL5v9jdJKLG+H8UBD+3Z3PykCQQPmBG0kEH7Desz435vb4m8PgLoVF0lmHnfJMnoPtP5CZ4sb/mWhdMBdUtrOqPNJjBkxHpVNbRWHm3P27VtKb/pPPnN3RL8MeD71+2LravhYIAj4jLMeUdOmCQc4rdcZx1jgNIXh2VjtsY76ZmImMd81A5BzW9atqE+EFUeURAIAIGBBJ64iqHn3M7l1iLjFjnzR0IzA2VY7dvedFkh47Nq4xujRN+kbOnUoMjLGAO8wDjP4GK9/SVcF3gUu279uAwJ8w82YkdWhoH1rm/LeCe/xDaUmyslmYaU0fxXGMBFO/TG1M814xb9y6PiaVXVo1jeFACgLhIC6R02711Y8UpdhydbLblPA8TxCO+j/lmL3BAX4SuCRGktIQAEEAY8u+KuOTcj4yxdt3biBUdGUaWyEOyEH5QNIPWJway3hPxM3Cll1HQ0GOkg5HoGWQfyNaXmv6RGKIqhSiTgYEFSuR1ycg+uc1q8LUtIaaosOX8vu2eKZ7CW7ruVARxpZFMkmczILTHp7Vpuf/Aur8G7bg7yMMpiQQwyDFU3grxTbe6Q5QXWEqRjViMz1G31+0zxrwy3LXxACt1TCtJXJxpb0O31FZNNOmWYPm/LPgeVnD2m+W4CGUjeHXdTE5Hb7ZfmPhgtLWhMZIGcenf23qdzXmHxFKMulgcnAyJHmEZ33795mk2OYvaVkVwAcd8dCDggHPXqcDpdOiNGPZYwaTV/zHgxdLOuCcjsSdxPcGqJlgwazaotMTRRRUjCiiigAooooAKKKl8s4A3bgXYbsew6mmlbpCbovvBfhxLzG7fOmzbzB/fYZ0j+/wCo2vi3m92/FtSBaQfKogAAbCBnEdgJAqD4f4E3LlqyrC0mgyZyVYGYmAT8oIHer79X+HceyrQAg1NcGiQSJZZydI1D6rvXRSjoz7KTkfhplYW7gKtcNtiANWkZdFaNjA1HsJrRcVw5XiAt2flwRmNgCRv3qDzfxpcu3LjcOTbThbfkYJKhiVRmbB83w/KsgnB9qUvNS/HPpOpR5p76o0xmQDJ+h9a8D1cJP1Dk+q/3r9zrxzUY1+JLsctU3C5EkaR8sA4wxjrv+PbF5esqi+ZofcaWhh7dAdsnbtUS1fIuKsatUkQYCgbY7zI3qk8Rc/SwYdi7HZFxt6nYff8ApyRUs01HHfz/AMNMjUI2yt4+0pvEAnTuZOfUtnJntUBlEwJjp0qGniJTlrQ7+Vo+8g00vHXrrn4SHEnSF1QP8RjaIzivch6HPW1/k8Z23ZsuX8Slq2ZJAAkknAA+uPeqbhfEKanIt67Vv5icFgZEAkjuTp3MEkEDBw3Lb9/hHlCSz6FjqykNETgeu3Wo/i3w8vBJbT4utmEtb06SrFR5pBI09huYmtfTeliptT7v4zo5SaV+BHijxseJtixatrw/DrEW1yTGxdoyR9B71lVp262piVWMbLJiBk/zPvTesdRPpt+Ve3GMYqkRbZ4poZqc4hlJlRpHaZ94PvNMulFALt8SysGDEEbEbir67494puHNhrmtDGSBqABmA2Pxms4aVqEbD61lKCfgpMs+ccQt63bcCLgX9oYjV5yur16Z3md6q3MJIMiR0iG6/fv/AExJucyix8FVHmYM7nfAgKo/dUemTJ6YqvFzodjH3H9n71z8CrLjlXHKEKusofm9MRPcHAyMiPaavmnDqWIUyRsY3Hf+/Q9aZufMdMjPvXvDcSVuK+8ET7dfwrGca2WivryrDm3BhHJX5TkH0OR+EVX1z97RYUUUUAFFFFAHtarkXBlECx5rpU+pUHb2mD6wPWs/yvhPiXVXYEiT0Amui8CzWbC3hpuA3MqNyE0hFXvInHQAV0YlSszlt0VPB6zxClmC6HOroqQ040kbnpjb3rT878T6Q2qwvxdOlCVgIO8Zl946CcZmrPgfEvKyhum0oulg2jQTpYMGO+FBI6Ypfhzmlrjb165fAJR/i20Cz+5Ckx0B6dTNauV7cdISXiym8O+COKFu89ybZuoQLRIh5kAuC2ApkicyD603xnKrvAsgugK2jQHHmR1EOIJ6jCnpgRXUrHJ1VW+GqhSfM7Es7H5e40qI0iDiMR1yPG8Ot5L9skvoaTMbo2o6cwAUIGAMqSetcOWKyW6Lquim5xzA6VuA6m8pwAZhxuemI27Csjz7mLcRf1OPl8vbaSd/Umrri2RWVCWH8MrA3gddsA+u9QuZ8jYsTaQsD5pzJlVMegkMZMbnOKj/AIyGPFk93fgnLOU+yu5bwltnOp0VATIuORhVJzpGZ2hTJ26zV63iH4fDrZS6zEIsWwulVckSANrhxlmBJ7mcR/DnIm1glltxBNwmVtrO5jqSMAekVKt8ot8Xc4hnv/CtWJAuG3rYgEmSFMknJJj3NepLPHJNpdLyYxutFbyzieJtEsjQWkEswLSd23EtIwSZEUrmq2tKgyGIOtnUguR8rDMyRg7xHWaoL5AJCsWUHynIwNjB2qZZ49ivmCsv+IT9N5HvSyYpxfPW/wBDN2McLxRtNK9jJVslWWIPYehE9/RPG8UbzLqChgAurSEkAAS2keY4JLZJnrUz4iEnPwlafKjfunJXPmORs09PrFHChiqqwYsQACYg9iWhQPWa2WSLlTWyyA4A2/Ef716pHUTUvjOWuh8w6asEN5SYBlSeuKZFsM4UCATHY9pMmJ+oHtWvJPoYhvQCmSalMoAOJHuP5f8AimSqicH0z+eKlsYy4r1H0mRv09PWvYxTdZyAcZFCiDJjt1z/ACj71bcRyLy2jbMlwMKCWO8t1ztjp+dRcvyqKQIWdsEyZkmO0D0j1q35X4qdb3DG8xZLLY/iAJ6ncx/KuaaZqj3mfLSLYDDzKgU+6nT/ACrKOkGK634rCXQz2yGH7pHVScg9JDavuK5hzSzDT3/OuCGm4/qbS3sg0UUVoSFFFFAF/wCGOCZ2OkSxDkeyoSa1d6yvD8Pw967aF34mytIXSIO4OGII2BgDrNZXgbjWfhsuCACPXvVnzrnL37XD2yoW3ZUqn8RE7t7ABfpXpRxP2rwc/LtnnM/hN+0sAhDupMsh7Fv31IzIH2q58E8d+r37d3S7IwKXI6S0Bonb5ZnGWpf6OuBttfYsPiMBpForOoMYLDIErjqMEnpV54w8L2uDQXLJdD5tOhjqDATGrcrHUyQBTnON/SGl/cajxR4vt2bfw1aGdW2wBKyTnbtPczmKzfE8pHBOri78S5ftM4XpCLqM52YdJkydwYqk4PkJvIL3EOtlS2rW+WaN5UmTsY2kyPZfOuEu8ZxVlOHt3ELABCwhipUA3XPcqC5jYQOkDnjBLV/mW2M8b4lN5AzhUuWbKgFp1XfPOoR1KuSZxgZzVbd8ZXWIGVQQNKEjE9JP51N8actS3etiNK/BtDGdk0jEA5Cj8D1iqzkF2wCz3gSw+VdJI6AkhSskAzkx5T6A6rDilFy4mbburNJy/mi2oay6yw+cgSoOZ0ssKcETkDNTeR+F+HV0uHiH03Gh1AyYBkMCII1ad+5nvUHlXB8DxCubvErbZfJbF0adKkE+VRuuo4AYR9asuTcKeHuKeIa3dtmRadWIVwBuNQM9NwROATBrhljlivi9fP8AJa2YrxKloXnFo6hqMeUqQJxOADiOgqmIrf8AibwpcvzeS4XFsKssI8ukFVLFQHf1yYiss3JbxZUKQRudzpkCSOw7/jXp4s8FHbM5RdlSR3p0KhjzN6+UTPYebP4VorPKbVt4y5IIhkk5wCqg5bfftjameZeG5JFkToUaszkDzajA82JMYE9INY/9jh5VuvuCi2rI7clP6u9wXh+z0fsirC55pBO2nGncE43jaqkOpZSwkY1AYxMGOxP86m2+V3ipWSFkeXME942x39aY47lT2gs/vCTG2+BIMHGfr6GqWbHJ6kB5zLibTOxsoUQxCscj6z/e+Ki8TZYfMI7CIx/cU5w9mT8yrHmljAwNsAknsB/uE8Vx1xwFZywEwCTGYkwepIknqc1pX2AiimyakDhyRjJ7de+KZdY3BFDAXb4khWURnf7U3w6EuAIknE7TSTS9QXIJ1D7ffr0/GsZFo0PAc2tgMoWCdRj/ABasx2x096pOYsHBjpmkNdBuh4xIJE5Pf75pfF8PpgjIKgk/Uj8wa4MkUppmvLVFPXlKcZpNAwpSDIpNOcOPMPenFW0hPSNLw/LmvXVtIJYwFHTsfp1qWbAtqyB0Z0Mnyz2G7DZcmIyST0EanhOYpwdk8QlldVy6pVj8vw0QhgvUMWxtjX1xWK5hxKuxZQVDMzFSZiTgTAmBA+9epCTn+RhSSLXkF27w9xbgYp2eYEeogltxgAmWrd+KudW34FASBpjQyuSbj+bKiMLILajEFYG1coe8z7ktAAHWFA/ACnODIaQxg4g79ciPb+81c8HJ82xKdaLJeIuMCDrNsZMzmeg7ExE10HwXxS8QrX1GniFT4aAHyrbnOlQBA/dwSTpPWawS80ROHNs6ixYmRGW0wSTuQAQoAxiatPB3iF7LIqC2oZvM7YOkNkk+ia42USTvms80HKDoqLpmt8TeFG42+xYfDVbJCOJPmB1KCIyIkEKcFpjvk7tg8PY+K9pbd1DFtlYgs4c/uxsoAg7HJzvXQuL8eWFWA0mGZdJE4VmWeoJIGP8AEs1iudeL7PF3FtmyFJuW9VwnJEQy5woyJ/yA9BGGJz6a0XKir5tyhblteLJt2PiQbibSWJ0tatqvykAkz1nABEv2LPLrht6LnGFy0EBVlVJ31E5hiSDPTI6l7mg5atu5ZFy+xRwNYhtQBYeUEDY9ZjtO9WnhblPDcUL7hXthNOjQuowBCswIOT5iY3jFbSnUbdkpbJfH+BOLtlraubtm5H7bAYEmIgNg4zuCPXFSfE3hU8PbU29WoWxgsGJwWYSACRq6e3eKuuC51dt2rdxbltbTLC2dyqoCPKCimAoDE7mcDIpfinngZFLf9OARKwS23XbpH17V5WSMappGqSMBy2y5ti7cGl2BCEYbUR8oEZUSM42ORVnb5YEItgt5gsAYG33PpFP3mdrdvRbIFsHSxI1FfmYwNu/piq7jrKqoYOxdtwTn5t5GQRA6jauDJB/0r5/BK0QuO5rLkDRoAJU91JKrJHXAO3Ws4/EEEhvlJ91+h61Y8w4aYUAllAgdAsbRvgEZ6T02pgWAtuGUydmJJ22kTTxpRWjOe3ZAu8pBaQw0nYtP2MDPvVfxXBlCARB95q3vdxt2NK4bhfinQTAOx6A4j+/Wu6HqZReyEZ1jSLl0nczVhzblb2nZGGVJB+lVrV6cZKStFDti+FmVDAiCD7g+U9DjemDboY0kmoZSNN4U4XhyzLcbVcuqqKh8olmGuW6YmI6/inmtxWsQAdQdydtsAaoGDt6GAfbOG/gAdDP1ou8WxUD1JJ76gB/L8TXNONmiIt8eY01Tl2m6zfY0FO8N86+9NUu0cj3pxdNBLo2nFXUuXLSM7Cf+ozEkCSIUAbABQNhk+lQeE4tACpSdQEN+8rR07infEFsC4HUiGVCQOhKA/jvVYAScV6mKKaOdsd0yx0yR0nGPXtSQxUz1FKRW3AJ36ewP5j705+sakCtss6fSTJ+m9dXaoklcXwhPmGcxpAMjEj0E5gTONqQl9QjIoJZlUFj0gkkARsfL9RUcXmWMzscHttt13371MHEXGTUsnQQxIMusYBPUrkw3rB6VnTVLwAngeOKxmCZExuIIHtExUXiGlicZM4ED6VMvXLbaG+Vip1T8pMyCu8YxBGIqXy9BeK22K+QHTK/xHzAnrkyu07SMU3KvdQVeiu4pF1joAEmCMnSC0Rjealp4kuLaNpYhsH1+25nJJ3+86niPD9m5ZF3UJGDJwwHXcb9ff2qg4zwpdktbRmURtvETqnYiIO53rGOSEtS/2W4tdFn4C5gV4hlZpuQWST+9EYIzIGYH8q6Df8Pi/oZgxlpJmJ3UKoM7C2pJ9RWE8DIls3dZCXfKqavmLgklABgq2Bvkhd5FdM5tzVGthgFBMNDTkCAVXoMffGK8jPK88k/FfEbxXsRUcby9A4R0UlQFKywOgHJWd2kjv1NUniF7fxSECgDA0rG3/wAuuT+FaTj+cWrzIhBttHlutBgaYhs429/54+/YZPnIOSNzBjBO/YjfuK5Z1Je0meiKX3IUFtgxztn+tQeKRmzBj0FS7t47qNJG4WYiDP4CajfrJOCaxSoxbsr7vAk4Yhfef5TH1o4YFflOdp6YM/XNP8QpHb+dK4SwxOI7HbAnerulYRTboe5g5vyXgsRvucZz3MGs1xPJWU4E+xH5Vq+YcAEJKmCD2znMD71AsoQjuRnJ/AwT2yR960x55Qj7ejXg+VMxt9INNEYrRc35cgXXnVnHtGY9Sce1UCpJjP8Av2jv0r0seVZI2huLi6YwasOY3kPDWFWNa6tRjPzEgH2GKr2FNk1MgEXKRS7lIrGXZSCva8opDNbYtq6WiSYfSG6wRKjA9h+Ir3ieBZXItqYIBA3JntjMmQAKqeAuza/ymD7HY/Q/nVvY5wctsQoBj7AgfKIk9MTivThJ9o5/wGn4J1IBMN2BmPlMkLOfTqRil3JcwVQMuJjTqMjeYyZ3P4AVIbj9XxJwQCduoG+PYCRG81Cv2SD3mdJiJONUdo2n0reLvsVDAXG+P7x0nvT/AA/DvI0yrbjcT1wdt469qQg6kwT6AfbGKeZDurKSOmkCdv6Ht1jerbFQ+vCXUJdRLKTqgBhG+R9D079qmXOY63VgpLAAwGXQc50eTCQSNJ2MmSarV5gZUsANOxK6sAxBnJA9MiIFJe4RqKnB/qD1zGOuc5zUVfYzVXufpdtBWtlCCvaCBg4iYjpnIn3vuA/SkytoayugeWAdl/zAb9du9c4t8yzkGPxqYOIXbeNmBwesRGPyrF4Y9NFKTNn425VZv27V/hbhDlQdGELRgNGM6hH06kU/a417nDMVUAhYbyiQwGTjqSRv/F1jFVyzgDxGn4ghcebVnbscRGIG34HUcXy5OECm2NStlnD+WdErrXAExpJEeVjgTXn+ognGvK+Uawe7KXiOYHQVZjqJkggCRkQVicMDk98bVAfh5yTGJEdu0Ve3uFRsEAqT1JNxCY8ue3ftETVZzFBYKSdSk6TOHGP3l+1eTxaVoJwd2yJwrEdYwRMwYIgyOxBNHHcANUkAagcDad5AHTb+lTH4i06B7W/ce0/37Uq6wuKrXEIgdJMnO3rt/tUxy/dD+l/anZVpwYKNqYgqMR17T9+nb1p3llmIyIzPtAIHoSfaPpSxy5GQidHmJHsBIUx7kk+1O8MiBjHyfKTuT3Ij2P8A5xUympe1GmPE4tNokcVeT4GrSvxnc+aTKamnAA0wVJEzOKpuMvacHqTjY4AOfTr9fUVO4zmEXGFsaJZiF7KQAAZx1MHtHerThPBZ42xeuINDkKLbMDBhjhT2IAHXYCumMeVRQ7q2c45jzLWygHSV6gwJBn37fYVX3z0nzCIbrPXM4zP0zSubcqu8Nca3eUo4J3653HcVXs9epDGoRpGDbb2TuDsi6wGlQSQD0ycbYABj7g+1QeM4fRcZexilcNxhQz6RTT3izFjknJpPsZHuHNJr015WLKCiiigC48LXE/WFS4YS55GPacT9DB+lTOacrucNda24gjE9CPr9Pw9DWdVoM12bwZzSzx9pbfFKrkqEkwGJH8J31AQeurM104svFGco7ObJJMDqIH2/sU7bcnOcQM+v+429a6B4i/RQUaeHfUsE53WTif8AD0npWN4zlz2y2pSvlkDrqlZjsQQSfr0rshkjLozcWhu2Q5828b7H7HvPb6UcVaC9DHcbdB29fp9xUQEDH0xsTET/AON6ftX2ESQPUgGR7QZzWlUIja8aSYHtP16VJ4XhrpOm2GfM6VBY7bgD0/3qObknzf0zNPWEjKXQCcQYGDIO+CP6mqehEjieVXPhLeFtlRhuRAgAZE7iDONpqPwt4jEwDiDBx79PzFXtvmPF8TaHCMS1sDyzJCgAmA3bEAe3YCqnjeUvwrqt4ada6lMyCOhx2+2+9ZqV6fZVErl3Mrit5HiNjjpmMz966X4Y8S6kKX1GppAZVAXVGCQMAklv9O0VgPDnDWHw7i3MDURIwNRO8dNj3HoK0N3hlsEAm3cQjcEbDquoRt0MjcdK5c1PRcdF3fsEm1Z+Ajq7FU4hmCMgyxU+WQcGOnr0qLxHKSDdtXB51XJI+YdNQgiAVGfY4gGpfK+cW1VUusRaZlB1RjODknzA+uCNzTfOONa3cZ1bMFJGxHmGc+YEQT027mvH9Y1BxflnVi3aMilk2uIVNICFQeoBWMMJMycyOmdtqsuJ4mczq9D3jYfQAT/WqZAHvEhpS2Aoz1GJB7TNTLfFAGRON65MkeTscZqFpfcnIQFAPXGc79vU9/SoyKSD32EbY3j+X1qNY5gHJknSOp7wfxJmpi8ytAE9gcAGVEYYZxmInGevXNqUXpbNozhJdjHL+A+NeFpTBdguqYETqPeNIB+tdF4t+H4ThFsq3w1JINxl1AjEwNQDEyB2jpiubcJ4w4fhbouKTcIV4UCQCSQPPA6Y9u8xWZ5/4z4ni2l3KrMhVMKP5/0r1/T45VclRyTavR0vjOU8EyDVxTuLk+XiAGWZ/dKwbZ9oFc78WeFVsuTZJKwTvqAjcTEj61nrF0hwx82RMnMTWn43xMMmfm06gZMgSD13iM7iujcSDGNQ5ge9OXssSOtMXGzQ3oBFFFFZFBRRRQAVZcn43S2mSMgggwQw2IP3+9Vteg1UZcXYmrR3PwV+ksh/gcXu0KtwiAZgQ46T/Ft3itZ4l8M2uKtwAEuAeVhuDtt1wTXCOVXBxVvQf+qgx3ZRmB3I/Ee1bvwP+kM2yljiyCsxbunEdIc++NX3rVx8xJT8Myvirkd3hbzBl6KQRkRvj6g7/wA5qo+LIIgA4G/9+9fQ3iLw7a4y0QQAxGDvH9YP5nvXAedcnu8LcNq8pUg4JGCJiQeorpw5uSp9kSjQwoUgTjuTj/aPxpp7UT1A2MEf3/tXlgkmAYz7D69KseHsTAAzOMBiTMRB6Vu5UTRK8Oc+PCsWVmXGwhlJGfNj8oI71E8Rc0HEcQ9wM5DGQHk6ZMkLkwJk4ovcOocqy6DMErqIHSSPem25bjdIzuSpI/8Adg/TuKj23yHvohBjiBH4T9alfFZf3jONsjOdwfX3zSrXCNtqEnYSGPckQSdvT7Uw+oEhh1O4jrOKHIRZ8o4m7cu2bIhlZgCCMaZ8x/0z9q6Hz/m1nQLaj9qSdXYKVxv8zGVgCuaeGL5/W7ZjUAdt8Hy//wBR9a3HiK2i8TxEGdNzGmJ0lEwekx5e4BNeH6+T+pfiq/V/wjswJNUU/D8OFUb+bIkRjYesYI+lWnh7wk3FrdKkKVIABnMj8PtVQePJ1Ft2MnaQBgAdsR+NK4HxEbNxHCAQSSZI1f8A7QIzn1rDEt+4yycbLrjP0Z8UkgAMBPm2yR3z/KsPz1TbBQsSwJBInTpECBgTkMOu2egruXI/Ff6xZQqoTWSBpb4g0jAlhMMc4I/MVzzxxycOzAKzXsM09FIJEkQI3OOkbkmu+EUnZPFeDmTGkGdquLvIzbt/FZvKTpwDLGJIHYAdTVZdQTgz6mujkFEd1pBp261N/kKm7GJJge9M0p2k0ms5OxpBRRRUjCiiigAooooAd4fiGRgykggyCO9bvguJtcdZbAW6MuqjJMfOo/Nf9iOf09wnFtacOhKspkEVcZUS1Z0Pw/494ng2RWJeyu6MJIH+EnIxsNs10Xi+G4PnlpIOm+gYqNpBEGN5AMGJwR235jyu7a5lCBhZ4oiANkcwcAHaT+76mJ+Ue8FxN3hnXh4ZXVtVu5bkPbf95WU/MoztHWCQRWjXldkpifEfgy7wbBXHzMV1EeWMENPT17VaeFuHHD8Pxwuoy8QLa/CMeYIxILL1HYnoD6Guj8Jr5nwTrxCqt1CVkTDARnGQZByP4fcVkuX/AKu1s8LzEOHtOTavISLiAjKyoB0iJECCOgiq+q2qY+Oyj5V4b+KyoLi27hEhXEBgRI+buNu+Ymkc48LcRw7ENZaMeaPKSdoMZz0A/Ouo8LyfhOLsqtu4l+IUXGVXcL2JYSPsKq+K5fds3Tw9q+pk4RWIgYPntXPiW4E7rp9qn6jDicl4jh8EFY0hcAaT9Z3659fWozhh+9I2gkHOD1gjtXYn8O3GDi6lpyv8C6HP0IZW64UCqUeDkZiUtuIBYqylWj/CMq59JB/w9Rf1RcSq/RpwSW0v3iAWUSJyCRhYjJlyMD+le3+GabjuZZjldoMT1/vvmri5yn9WsFbav8ysQRkKPMSYwPMx/wBMetZjxV4zLWmtEAu2mYXEbxq98yD9eleRni8uTins6sT4RtjLIC4RFLuRMKJPb7Ucq8F3eZFxadLb2p+Jauyjg4hiM4ORMYjO4qo8N8NduMWssfjiY84RtJGnyEsJbO0it9yzxZcshnv2g19dSrfupDQSJRipgtAAkE4A6DPZDEofmc7puyB4e5BxXLOKX4i/Es+Yk2zgAqygtj1B3I9yKuuZWP2d69dZSG84LMEtqICrGjU1xQIIn75gQOc+NNboTbRYmSt5rhII6QsWxEgtuBtk1UcTzhbllbLOGA1MA2q+RgsQTpDBQCTv09K0GZy6bl0hBqfT+6GLDPWOhiqXm1n4bR17VpLvHNaUsLgbYjXA6fwKuW3zqIAiKyV+6XYu2JNNWxMaCzTdx522ouXZwNqbpSfhAkFFFFQUFFFFAEvlhtC4DfDG3BkLuSRAjI2J1b/ux1qdZPCaBrD6tOSkgluslpGTEQMCZzEQuVrNz6H9z4mP8oqzW3uNCH/8VsSzA/bpPbpBoAaQcGHObrKUwSNn1CCQIMaZlRPoTiveN/UipNv4obTAGwLQYJkHrE5GwjckPixmQgIMf/anrIBH1IETn6V4toSBo9v+VMkQPmE94GPU9aAGCODDKQX0nVqDSdPlMEQo1EGMTBMglRBpdu3wMHU90yTEDYY0ydO5zOCBOBgEuCxCt+zBOcHhTGI6zjAn6mvX4eJIVSRqP/0p/wAWM7DJ+w7UAZ9WgyK13LPG4fSvGBrhWNF4Ei6sbSZ88euR36VAfhAw0lYk6QRwpDS0sNOd9wM7VQ3bRUwQQfUEexg5yM1SlQmrO8+GObolt7lq8ryykEzERsygeRp77hmxV878Px6qWUq8yXtsCCYODjzDP9CDFfOHL+aXbDh7TsjDYqYrfck/S+48vF2xcX+JYVgf4o+Un7U6T6FbXZ0U+B1tsl/hna269ZK22jIDqZLatonr1q65fwDLebiryKjEaYLzAGZEjyyfX1xVByjxnwvEgC3x7W2/heFOT3eAT/7iKh+KfCjMBctji+L97y/DInIwYAz60NPyNNeB3xP4gt3rmhXS3bk6nOZbaFIyTA6VIteI+I4YAq63be4S4rBiPQgsw9yDVd4f4K/abycNwvDGPnAD3gO2qAD0wKsx4MN5jcd1uHqWGSfYHH3+1IBfEc8N1lu2bTXLRXS9sLrIJJLBoyMAR0P1rKcw8HDinN8BtOo6rD27lt1G8W2gqxI6kAHv1rdcp5ILD6rZ+EvUD5SenWpq8HcLMX4u6waMQqgZ2GkBvxqEqdjOXP4QFtCFs3bc/N+sPaVY6Ya5KxnMGQfvB4fhb6/s7d63DdLbvcO0RKgahHpH4E9P5hyTg1Wb/nMHzXLgkexJBB9Zmsvzbx3wlpGVBqO28j79a0Tb6JdIyPGcltCRduNdubsylVtJP7upZ1NkGNvaoXMm4QW10WFVwJJUt83T5jP1GJ9Kh868YG6fQbAYArO8TzF33MDsKfXbC76F37gBzk9t/uai3LhNJrypcr0CRK4DhRcYgmIUkARLER5RJAnJPsp3NWFzw8q4biLZMSApDZ+GXAOY/dK4JyV3moPLOEFx9JDHB+UrMyB+8QCM5qaeSruFvQflwmcT/F2qSj0chtsF08Rbk6ZDGPMUVyPYSVnuAOuPLnJbYDn4wOlmWABJAtlw3zfxDTHc70pORgnCXsb/ACYPXdhj7b14OSLM6bxXofIPQfvfxf2KAKWirs8lSJAvds6BmdInz4yR/eaq+MsaHIAIG41RMHaYxQAvlxGvJVcHLMyifdcz+FWzXEMENaGdhduz8xjMYzmqOxxDIdSkqe43qV/xy/8A91sbZ9I/ImgCxlOhtxAMfFu9B2joCPaK8F5CIlBvB+NcgSJyI64X3HWq7/jV/wD7r9eveJ/Ifagc5vTPxXn3/vuaALNrqEb2uozfukdu0bAGO34eOyd7TSdhduxORjH/AJiq1Oc3gIFxgO014ecXj/6r/f6/yoAs9VvqbXUj9tcxHrHqKp+NP7RoIOdwSw+hbJ+tPf8AGL0z8VpHrUa9fZzqYkk9TvQA3RRRQB6DU/gef8RZ/wCleuJ/lYj8jVfRTUmuhNJmz4L9LnMreBxBYf41VvxKzVhY/Tfx6/8Aa/0f0NYzgjaVSWZSxHytbLQZMQQwGRGfXbFTP1mzp3sdMfAad/8AN6nr/KnyfxC4o0l/9NXGtuLXvoz+Jqq4r9JnHP8A+sVH+GF/+IBqvTibOM2Bt/6DR9fNUfijZa2NLKGAmFtsCTHyklj65p838SDihviud3rhl7jE+pn86hNcJ3JNJopOTfbGkkFFFFSMKKKKAJXLmUP59MQfnUsJ9hmasFvWZImzGTPwG9fKPNPbfvVLRQBPfmADHTbskbfIQCJkGCZB+tI/4hiPhWvfRnee/wBPbFQ6KAJjcwmf2VkSIwm2+RmQc/gKh0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612775" y="-5715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46" name="Picture 18" descr="http://www.steelforge.com/site/wp-content/uploads/2013/01/eart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002" y="3567138"/>
            <a:ext cx="1757363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77050" y="233439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 smtClean="0"/>
              <a:t>الأمراض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753165" y="264667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/>
              <a:t>ازدياد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410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/>
              <a:t>كوارث زراعية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877050" y="5525363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 smtClean="0"/>
              <a:t>كوارث طبيعية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20385" y="244509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/>
              <a:t>جفاف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3930" y="5513973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/>
              <a:t>كوارث إنسانية</a:t>
            </a:r>
            <a:endParaRPr lang="en-US" sz="3600" dirty="0"/>
          </a:p>
        </p:txBody>
      </p:sp>
      <p:sp>
        <p:nvSpPr>
          <p:cNvPr id="12" name="AutoShape 10" descr="data:image/jpeg;base64,/9j/4AAQSkZJRgABAQAAAQABAAD/2wCEAAkGBhQSERUUExQWFRUWGRoaGBgYGCIYGBwXHxceGBwbGhscGyYgGBwkGhsXHy8gJScpLCwsGB4xNjAqNSYrLSkBCQoKDgwOGg8PGiolHyQsLCotNCwsLCwsLC8sLCw0LCwsLCwsLCwpLCwsLCwsKSwsLCwsLCwsLCwsLCwsKSwsLP/AABEIAOEA4AMBIgACEQEDEQH/xAAcAAABBQEBAQAAAAAAAAAAAAAAAgMEBQYHAQj/xABCEAACAQMCBAQEAggEBQMFAAABAhEAAyESMQQFQVEGImFxEzKBkaGxBxQjQlLB0fBicpLhFSQzU/FDgrI0RISiwv/EABkBAAMBAQEAAAAAAAAAAAAAAAABAgMEBf/EAC0RAAICAgIBAwIFBAMAAAAAAAABAhEDIRIxQQQi8BNRYXGB0fEyQpGhBRWx/9oADAMBAAIRAxEAPwDidFFFABRRRQAUUUUAFFFFABRRRQAUUUUAFFKCntXotHsftTpsVoRRSzZbsftXmg9jRTC0Jor2vKQwooooAKKKKACiiigAooooAKKKKACiiigAooooAKKKKACiipHCcC1wgKD/AH2700m9ITaXYxVlyfw3xHFNpsWmc9YGAO5OwHvW88K/o9sqV/WnAuMQRaMyF6l4EId8E9K67y7lln4ehbc2VE6Fwrf5gIDfWnpfiK2zifK/0XDUBxN8KcStofFYe5UwD6Zrb8D+jnl1kBjw9+/G+sNJzuFTT+P41r754xT/AMta4S2gGJB1e2MA1jeZeNuKt8Qy3WIZcFVgKPaZme5NZyyuInS7HrnNuXcOSv6ktthjzWRg7jfJMetNW/Ei3iFsW08xgarQUH2B0nvtTnDeKrd20/xtWszpdbja5OMAgrtifLA2zUHk3E3f2qNddrUoLbNDnUclNZSVMZgbxv1qJZ1xu22EabpGjs8Zbt2x+scNnHyI077YkTHrUcvwt9gLnBFATHnsKeu5IGteu5ml8v8AD17DKxInONMfVhB/OrLmPgu1dX/mSQpG4usCD6Zgz7VcJye2W4ozfE+BOWcRc+GoFu5vpV9B9wHBVvoaxnM/0Wn4txLHxWCdSgIP+hiY9QM1ufEnhzgOHQ3Ft3VCQZBcAjaJ3k9Ipjk1/wA4/aWLCaRp0gvfKH5QzEZkZkDf61tybIpHIeY+FOIsgs1ttIMFgDAPr/D9YqoIr6L4vxJwsfCU/EBU5yHEDdgwnLenXaucc65Zw3EO0I1lokE2ygPcMvykjqUx1jpSpP8AAe0c6oq05t4fuWIJhlOzKZB+v8jmqypaaGnZ5RRRSGFFFFABRRRQAUUUUAFFFFABXtFbXwv4SCWhxvFWy1qQLdqY+I07t1Ce2W2HU1UY2JuiFyHwRcu2TxN0i3YXYtgseyjr7/2NJ4X4QC6HtqdNtl0wJLGZYQB5jpx6T1zVdzXn97irrHCpAAVRpRUmAAJIGcAetajheHWwmjURgyy7k/wjvJgD16GsvU544Vw8sWODyO/saXl/H/DsXSLcXZyQsAZgAkCZ3w0z2zBb4LxKwtkBpYiVO0BuwjIkkzG/bplv+Jt/09Oq6zZ80qvYEAhSY/ma0vAuLThmQ3NPyjV1iBOM5rheZymqdL5v9jdJKLG+H8UBD+3Z3PykCQQPmBG0kEH7Desz435vb4m8PgLoVF0lmHnfJMnoPtP5CZ4sb/mWhdMBdUtrOqPNJjBkxHpVNbRWHm3P27VtKb/pPPnN3RL8MeD71+2LravhYIAj4jLMeUdOmCQc4rdcZx1jgNIXh2VjtsY76ZmImMd81A5BzW9atqE+EFUeURAIAIGBBJ64iqHn3M7l1iLjFjnzR0IzA2VY7dvedFkh47Nq4xujRN+kbOnUoMjLGAO8wDjP4GK9/SVcF3gUu279uAwJ8w82YkdWhoH1rm/LeCe/xDaUmyslmYaU0fxXGMBFO/TG1M814xb9y6PiaVXVo1jeFACgLhIC6R02711Y8UpdhydbLblPA8TxCO+j/lmL3BAX4SuCRGktIQAEEAY8u+KuOTcj4yxdt3biBUdGUaWyEOyEH5QNIPWJway3hPxM3Cll1HQ0GOkg5HoGWQfyNaXmv6RGKIqhSiTgYEFSuR1ycg+uc1q8LUtIaaosOX8vu2eKZ7CW7ruVARxpZFMkmczILTHp7Vpuf/Aur8G7bg7yMMpiQQwyDFU3grxTbe6Q5QXWEqRjViMz1G31+0zxrwy3LXxACt1TCtJXJxpb0O31FZNNOmWYPm/LPgeVnD2m+W4CGUjeHXdTE5Hb7ZfmPhgtLWhMZIGcenf23qdzXmHxFKMulgcnAyJHmEZ33795mk2OYvaVkVwAcd8dCDggHPXqcDpdOiNGPZYwaTV/zHgxdLOuCcjsSdxPcGqJlgwazaotMTRRRUjCiiigAooooAKKKl8s4A3bgXYbsew6mmlbpCbovvBfhxLzG7fOmzbzB/fYZ0j+/wCo2vi3m92/FtSBaQfKogAAbCBnEdgJAqD4f4E3LlqyrC0mgyZyVYGYmAT8oIHer79X+HceyrQAg1NcGiQSJZZydI1D6rvXRSjoz7KTkfhplYW7gKtcNtiANWkZdFaNjA1HsJrRcVw5XiAt2flwRmNgCRv3qDzfxpcu3LjcOTbThbfkYJKhiVRmbB83w/KsgnB9qUvNS/HPpOpR5p76o0xmQDJ+h9a8D1cJP1Dk+q/3r9zrxzUY1+JLsctU3C5EkaR8sA4wxjrv+PbF5esqi+ZofcaWhh7dAdsnbtUS1fIuKsatUkQYCgbY7zI3qk8Rc/SwYdi7HZFxt6nYff8ApyRUs01HHfz/AMNMjUI2yt4+0pvEAnTuZOfUtnJntUBlEwJjp0qGniJTlrQ7+Vo+8g00vHXrrn4SHEnSF1QP8RjaIzivch6HPW1/k8Z23ZsuX8Slq2ZJAAkknAA+uPeqbhfEKanIt67Vv5icFgZEAkjuTp3MEkEDBw3Lb9/hHlCSz6FjqykNETgeu3Wo/i3w8vBJbT4utmEtb06SrFR5pBI09huYmtfTeliptT7v4zo5SaV+BHijxseJtixatrw/DrEW1yTGxdoyR9B71lVp262piVWMbLJiBk/zPvTesdRPpt+Ve3GMYqkRbZ4poZqc4hlJlRpHaZ94PvNMulFALt8SysGDEEbEbir67494puHNhrmtDGSBqABmA2Pxms4aVqEbD61lKCfgpMs+ccQt63bcCLgX9oYjV5yur16Z3md6q3MJIMiR0iG6/fv/AExJucyix8FVHmYM7nfAgKo/dUemTJ6YqvFzodjH3H9n71z8CrLjlXHKEKusofm9MRPcHAyMiPaavmnDqWIUyRsY3Hf+/Q9aZufMdMjPvXvDcSVuK+8ET7dfwrGca2WivryrDm3BhHJX5TkH0OR+EVX1z97RYUUUUAFFFFAHtarkXBlECx5rpU+pUHb2mD6wPWs/yvhPiXVXYEiT0Amui8CzWbC3hpuA3MqNyE0hFXvInHQAV0YlSszlt0VPB6zxClmC6HOroqQ040kbnpjb3rT878T6Q2qwvxdOlCVgIO8Zl946CcZmrPgfEvKyhum0oulg2jQTpYMGO+FBI6Ypfhzmlrjb165fAJR/i20Cz+5Ckx0B6dTNauV7cdISXiym8O+COKFu89ybZuoQLRIh5kAuC2ApkicyD603xnKrvAsgugK2jQHHmR1EOIJ6jCnpgRXUrHJ1VW+GqhSfM7Es7H5e40qI0iDiMR1yPG8Ot5L9skvoaTMbo2o6cwAUIGAMqSetcOWKyW6Lquim5xzA6VuA6m8pwAZhxuemI27Csjz7mLcRf1OPl8vbaSd/Umrri2RWVCWH8MrA3gddsA+u9QuZ8jYsTaQsD5pzJlVMegkMZMbnOKj/AIyGPFk93fgnLOU+yu5bwltnOp0VATIuORhVJzpGZ2hTJ26zV63iH4fDrZS6zEIsWwulVckSANrhxlmBJ7mcR/DnIm1glltxBNwmVtrO5jqSMAekVKt8ot8Xc4hnv/CtWJAuG3rYgEmSFMknJJj3NepLPHJNpdLyYxutFbyzieJtEsjQWkEswLSd23EtIwSZEUrmq2tKgyGIOtnUguR8rDMyRg7xHWaoL5AJCsWUHynIwNjB2qZZ49ivmCsv+IT9N5HvSyYpxfPW/wBDN2McLxRtNK9jJVslWWIPYehE9/RPG8UbzLqChgAurSEkAAS2keY4JLZJnrUz4iEnPwlafKjfunJXPmORs09PrFHChiqqwYsQACYg9iWhQPWa2WSLlTWyyA4A2/Ef716pHUTUvjOWuh8w6asEN5SYBlSeuKZFsM4UCATHY9pMmJ+oHtWvJPoYhvQCmSalMoAOJHuP5f8AimSqicH0z+eKlsYy4r1H0mRv09PWvYxTdZyAcZFCiDJjt1z/ACj71bcRyLy2jbMlwMKCWO8t1ztjp+dRcvyqKQIWdsEyZkmO0D0j1q35X4qdb3DG8xZLLY/iAJ6ncx/KuaaZqj3mfLSLYDDzKgU+6nT/ACrKOkGK634rCXQz2yGH7pHVScg9JDavuK5hzSzDT3/OuCGm4/qbS3sg0UUVoSFFFFAF/wCGOCZ2OkSxDkeyoSa1d6yvD8Pw967aF34mytIXSIO4OGII2BgDrNZXgbjWfhsuCACPXvVnzrnL37XD2yoW3ZUqn8RE7t7ABfpXpRxP2rwc/LtnnM/hN+0sAhDupMsh7Fv31IzIH2q58E8d+r37d3S7IwKXI6S0Bonb5ZnGWpf6OuBttfYsPiMBpForOoMYLDIErjqMEnpV54w8L2uDQXLJdD5tOhjqDATGrcrHUyQBTnON/SGl/cajxR4vt2bfw1aGdW2wBKyTnbtPczmKzfE8pHBOri78S5ftM4XpCLqM52YdJkydwYqk4PkJvIL3EOtlS2rW+WaN5UmTsY2kyPZfOuEu8ZxVlOHt3ELABCwhipUA3XPcqC5jYQOkDnjBLV/mW2M8b4lN5AzhUuWbKgFp1XfPOoR1KuSZxgZzVbd8ZXWIGVQQNKEjE9JP51N8actS3etiNK/BtDGdk0jEA5Cj8D1iqzkF2wCz3gSw+VdJI6AkhSskAzkx5T6A6rDilFy4mbburNJy/mi2oay6yw+cgSoOZ0ssKcETkDNTeR+F+HV0uHiH03Gh1AyYBkMCII1ad+5nvUHlXB8DxCubvErbZfJbF0adKkE+VRuuo4AYR9asuTcKeHuKeIa3dtmRadWIVwBuNQM9NwROATBrhljlivi9fP8AJa2YrxKloXnFo6hqMeUqQJxOADiOgqmIrf8AibwpcvzeS4XFsKssI8ukFVLFQHf1yYiss3JbxZUKQRudzpkCSOw7/jXp4s8FHbM5RdlSR3p0KhjzN6+UTPYebP4VorPKbVt4y5IIhkk5wCqg5bfftjameZeG5JFkToUaszkDzajA82JMYE9INY/9jh5VuvuCi2rI7clP6u9wXh+z0fsirC55pBO2nGncE43jaqkOpZSwkY1AYxMGOxP86m2+V3ipWSFkeXME942x39aY47lT2gs/vCTG2+BIMHGfr6GqWbHJ6kB5zLibTOxsoUQxCscj6z/e+Ki8TZYfMI7CIx/cU5w9mT8yrHmljAwNsAknsB/uE8Vx1xwFZywEwCTGYkwepIknqc1pX2AiimyakDhyRjJ7de+KZdY3BFDAXb4khWURnf7U3w6EuAIknE7TSTS9QXIJ1D7ffr0/GsZFo0PAc2tgMoWCdRj/ABasx2x096pOYsHBjpmkNdBuh4xIJE5Pf75pfF8PpgjIKgk/Uj8wa4MkUppmvLVFPXlKcZpNAwpSDIpNOcOPMPenFW0hPSNLw/LmvXVtIJYwFHTsfp1qWbAtqyB0Z0Mnyz2G7DZcmIyST0EanhOYpwdk8QlldVy6pVj8vw0QhgvUMWxtjX1xWK5hxKuxZQVDMzFSZiTgTAmBA+9epCTn+RhSSLXkF27w9xbgYp2eYEeogltxgAmWrd+KudW34FASBpjQyuSbj+bKiMLILajEFYG1coe8z7ktAAHWFA/ACnODIaQxg4g79ciPb+81c8HJ82xKdaLJeIuMCDrNsZMzmeg7ExE10HwXxS8QrX1GniFT4aAHyrbnOlQBA/dwSTpPWawS80ROHNs6ixYmRGW0wSTuQAQoAxiatPB3iF7LIqC2oZvM7YOkNkk+ia42USTvms80HKDoqLpmt8TeFG42+xYfDVbJCOJPmB1KCIyIkEKcFpjvk7tg8PY+K9pbd1DFtlYgs4c/uxsoAg7HJzvXQuL8eWFWA0mGZdJE4VmWeoJIGP8AEs1iudeL7PF3FtmyFJuW9VwnJEQy5woyJ/yA9BGGJz6a0XKir5tyhblteLJt2PiQbibSWJ0tatqvykAkz1nABEv2LPLrht6LnGFy0EBVlVJ31E5hiSDPTI6l7mg5atu5ZFy+xRwNYhtQBYeUEDY9ZjtO9WnhblPDcUL7hXthNOjQuowBCswIOT5iY3jFbSnUbdkpbJfH+BOLtlraubtm5H7bAYEmIgNg4zuCPXFSfE3hU8PbU29WoWxgsGJwWYSACRq6e3eKuuC51dt2rdxbltbTLC2dyqoCPKCimAoDE7mcDIpfinngZFLf9OARKwS23XbpH17V5WSMappGqSMBy2y5ti7cGl2BCEYbUR8oEZUSM42ORVnb5YEItgt5gsAYG33PpFP3mdrdvRbIFsHSxI1FfmYwNu/piq7jrKqoYOxdtwTn5t5GQRA6jauDJB/0r5/BK0QuO5rLkDRoAJU91JKrJHXAO3Ws4/EEEhvlJ91+h61Y8w4aYUAllAgdAsbRvgEZ6T02pgWAtuGUydmJJ22kTTxpRWjOe3ZAu8pBaQw0nYtP2MDPvVfxXBlCARB95q3vdxt2NK4bhfinQTAOx6A4j+/Wu6HqZReyEZ1jSLl0nczVhzblb2nZGGVJB+lVrV6cZKStFDti+FmVDAiCD7g+U9DjemDboY0kmoZSNN4U4XhyzLcbVcuqqKh8olmGuW6YmI6/inmtxWsQAdQdydtsAaoGDt6GAfbOG/gAdDP1ou8WxUD1JJ76gB/L8TXNONmiIt8eY01Tl2m6zfY0FO8N86+9NUu0cj3pxdNBLo2nFXUuXLSM7Cf+ozEkCSIUAbABQNhk+lQeE4tACpSdQEN+8rR07infEFsC4HUiGVCQOhKA/jvVYAScV6mKKaOdsd0yx0yR0nGPXtSQxUz1FKRW3AJ36ewP5j705+sakCtss6fSTJ+m9dXaoklcXwhPmGcxpAMjEj0E5gTONqQl9QjIoJZlUFj0gkkARsfL9RUcXmWMzscHttt13371MHEXGTUsnQQxIMusYBPUrkw3rB6VnTVLwAngeOKxmCZExuIIHtExUXiGlicZM4ED6VMvXLbaG+Vip1T8pMyCu8YxBGIqXy9BeK22K+QHTK/xHzAnrkyu07SMU3KvdQVeiu4pF1joAEmCMnSC0Rjealp4kuLaNpYhsH1+25nJJ3+86niPD9m5ZF3UJGDJwwHXcb9ff2qg4zwpdktbRmURtvETqnYiIO53rGOSEtS/2W4tdFn4C5gV4hlZpuQWST+9EYIzIGYH8q6Df8Pi/oZgxlpJmJ3UKoM7C2pJ9RWE8DIls3dZCXfKqavmLgklABgq2Bvkhd5FdM5tzVGthgFBMNDTkCAVXoMffGK8jPK88k/FfEbxXsRUcby9A4R0UlQFKywOgHJWd2kjv1NUniF7fxSECgDA0rG3/wAuuT+FaTj+cWrzIhBttHlutBgaYhs429/54+/YZPnIOSNzBjBO/YjfuK5Z1Je0meiKX3IUFtgxztn+tQeKRmzBj0FS7t47qNJG4WYiDP4CajfrJOCaxSoxbsr7vAk4Yhfef5TH1o4YFflOdp6YM/XNP8QpHb+dK4SwxOI7HbAnerulYRTboe5g5vyXgsRvucZz3MGs1xPJWU4E+xH5Vq+YcAEJKmCD2znMD71AsoQjuRnJ/AwT2yR960x55Qj7ejXg+VMxt9INNEYrRc35cgXXnVnHtGY9Sce1UCpJjP8Av2jv0r0seVZI2huLi6YwasOY3kPDWFWNa6tRjPzEgH2GKr2FNk1MgEXKRS7lIrGXZSCva8opDNbYtq6WiSYfSG6wRKjA9h+Ir3ieBZXItqYIBA3JntjMmQAKqeAuza/ymD7HY/Q/nVvY5wctsQoBj7AgfKIk9MTivThJ9o5/wGn4J1IBMN2BmPlMkLOfTqRil3JcwVQMuJjTqMjeYyZ3P4AVIbj9XxJwQCduoG+PYCRG81Cv2SD3mdJiJONUdo2n0reLvsVDAXG+P7x0nvT/AA/DvI0yrbjcT1wdt469qQg6kwT6AfbGKeZDurKSOmkCdv6Ht1jerbFQ+vCXUJdRLKTqgBhG+R9D079qmXOY63VgpLAAwGXQc50eTCQSNJ2MmSarV5gZUsANOxK6sAxBnJA9MiIFJe4RqKnB/qD1zGOuc5zUVfYzVXufpdtBWtlCCvaCBg4iYjpnIn3vuA/SkytoayugeWAdl/zAb9du9c4t8yzkGPxqYOIXbeNmBwesRGPyrF4Y9NFKTNn425VZv27V/hbhDlQdGELRgNGM6hH06kU/a417nDMVUAhYbyiQwGTjqSRv/F1jFVyzgDxGn4ghcebVnbscRGIG34HUcXy5OECm2NStlnD+WdErrXAExpJEeVjgTXn+ognGvK+Uawe7KXiOYHQVZjqJkggCRkQVicMDk98bVAfh5yTGJEdu0Ve3uFRsEAqT1JNxCY8ue3ftETVZzFBYKSdSk6TOHGP3l+1eTxaVoJwd2yJwrEdYwRMwYIgyOxBNHHcANUkAagcDad5AHTb+lTH4i06B7W/ce0/37Uq6wuKrXEIgdJMnO3rt/tUxy/dD+l/anZVpwYKNqYgqMR17T9+nb1p3llmIyIzPtAIHoSfaPpSxy5GQidHmJHsBIUx7kk+1O8MiBjHyfKTuT3Ij2P8A5xUympe1GmPE4tNokcVeT4GrSvxnc+aTKamnAA0wVJEzOKpuMvacHqTjY4AOfTr9fUVO4zmEXGFsaJZiF7KQAAZx1MHtHerThPBZ42xeuINDkKLbMDBhjhT2IAHXYCumMeVRQ7q2c45jzLWygHSV6gwJBn37fYVX3z0nzCIbrPXM4zP0zSubcqu8Nca3eUo4J3653HcVXs9epDGoRpGDbb2TuDsi6wGlQSQD0ycbYABj7g+1QeM4fRcZexilcNxhQz6RTT3izFjknJpPsZHuHNJr015WLKCiiigC48LXE/WFS4YS55GPacT9DB+lTOacrucNda24gjE9CPr9Pw9DWdVoM12bwZzSzx9pbfFKrkqEkwGJH8J31AQeurM104svFGco7ObJJMDqIH2/sU7bcnOcQM+v+429a6B4i/RQUaeHfUsE53WTif8AD0npWN4zlz2y2pSvlkDrqlZjsQQSfr0rshkjLozcWhu2Q5828b7H7HvPb6UcVaC9DHcbdB29fp9xUQEDH0xsTET/AON6ftX2ESQPUgGR7QZzWlUIja8aSYHtP16VJ4XhrpOm2GfM6VBY7bgD0/3qObknzf0zNPWEjKXQCcQYGDIO+CP6mqehEjieVXPhLeFtlRhuRAgAZE7iDONpqPwt4jEwDiDBx79PzFXtvmPF8TaHCMS1sDyzJCgAmA3bEAe3YCqnjeUvwrqt4ada6lMyCOhx2+2+9ZqV6fZVErl3Mrit5HiNjjpmMz966X4Y8S6kKX1GppAZVAXVGCQMAklv9O0VgPDnDWHw7i3MDURIwNRO8dNj3HoK0N3hlsEAm3cQjcEbDquoRt0MjcdK5c1PRcdF3fsEm1Z+Ajq7FU4hmCMgyxU+WQcGOnr0qLxHKSDdtXB51XJI+YdNQgiAVGfY4gGpfK+cW1VUusRaZlB1RjODknzA+uCNzTfOONa3cZ1bMFJGxHmGc+YEQT027mvH9Y1BxflnVi3aMilk2uIVNICFQeoBWMMJMycyOmdtqsuJ4mczq9D3jYfQAT/WqZAHvEhpS2Aoz1GJB7TNTLfFAGRON65MkeTscZqFpfcnIQFAPXGc79vU9/SoyKSD32EbY3j+X1qNY5gHJknSOp7wfxJmpi8ytAE9gcAGVEYYZxmInGevXNqUXpbNozhJdjHL+A+NeFpTBdguqYETqPeNIB+tdF4t+H4ThFsq3w1JINxl1AjEwNQDEyB2jpiubcJ4w4fhbouKTcIV4UCQCSQPPA6Y9u8xWZ5/4z4ni2l3KrMhVMKP5/0r1/T45VclRyTavR0vjOU8EyDVxTuLk+XiAGWZ/dKwbZ9oFc78WeFVsuTZJKwTvqAjcTEj61nrF0hwx82RMnMTWn43xMMmfm06gZMgSD13iM7iujcSDGNQ5ge9OXssSOtMXGzQ3oBFFFFZFBRRRQAVZcn43S2mSMgggwQw2IP3+9Vteg1UZcXYmrR3PwV+ksh/gcXu0KtwiAZgQ46T/Ft3itZ4l8M2uKtwAEuAeVhuDtt1wTXCOVXBxVvQf+qgx3ZRmB3I/Ee1bvwP+kM2yljiyCsxbunEdIc++NX3rVx8xJT8Myvirkd3hbzBl6KQRkRvj6g7/wA5qo+LIIgA4G/9+9fQ3iLw7a4y0QQAxGDvH9YP5nvXAedcnu8LcNq8pUg4JGCJiQeorpw5uSp9kSjQwoUgTjuTj/aPxpp7UT1A2MEf3/tXlgkmAYz7D69KseHsTAAzOMBiTMRB6Vu5UTRK8Oc+PCsWVmXGwhlJGfNj8oI71E8Rc0HEcQ9wM5DGQHk6ZMkLkwJk4ovcOocqy6DMErqIHSSPem25bjdIzuSpI/8Adg/TuKj23yHvohBjiBH4T9alfFZf3jONsjOdwfX3zSrXCNtqEnYSGPckQSdvT7Uw+oEhh1O4jrOKHIRZ8o4m7cu2bIhlZgCCMaZ8x/0z9q6Hz/m1nQLaj9qSdXYKVxv8zGVgCuaeGL5/W7ZjUAdt8Hy//wBR9a3HiK2i8TxEGdNzGmJ0lEwekx5e4BNeH6+T+pfiq/V/wjswJNUU/D8OFUb+bIkRjYesYI+lWnh7wk3FrdKkKVIABnMj8PtVQePJ1Ft2MnaQBgAdsR+NK4HxEbNxHCAQSSZI1f8A7QIzn1rDEt+4yycbLrjP0Z8UkgAMBPm2yR3z/KsPz1TbBQsSwJBInTpECBgTkMOu2egruXI/Ff6xZQqoTWSBpb4g0jAlhMMc4I/MVzzxxycOzAKzXsM09FIJEkQI3OOkbkmu+EUnZPFeDmTGkGdquLvIzbt/FZvKTpwDLGJIHYAdTVZdQTgz6mujkFEd1pBp261N/kKm7GJJge9M0p2k0ms5OxpBRRRUjCiiigAooooAd4fiGRgykggyCO9bvguJtcdZbAW6MuqjJMfOo/Nf9iOf09wnFtacOhKspkEVcZUS1Z0Pw/494ng2RWJeyu6MJIH+EnIxsNs10Xi+G4PnlpIOm+gYqNpBEGN5AMGJwR235jyu7a5lCBhZ4oiANkcwcAHaT+76mJ+Ue8FxN3hnXh4ZXVtVu5bkPbf95WU/MoztHWCQRWjXldkpifEfgy7wbBXHzMV1EeWMENPT17VaeFuHHD8Pxwuoy8QLa/CMeYIxILL1HYnoD6Guj8Jr5nwTrxCqt1CVkTDARnGQZByP4fcVkuX/AKu1s8LzEOHtOTavISLiAjKyoB0iJECCOgiq+q2qY+Oyj5V4b+KyoLi27hEhXEBgRI+buNu+Ymkc48LcRw7ENZaMeaPKSdoMZz0A/Ouo8LyfhOLsqtu4l+IUXGVXcL2JYSPsKq+K5fds3Tw9q+pk4RWIgYPntXPiW4E7rp9qn6jDicl4jh8EFY0hcAaT9Z3659fWozhh+9I2gkHOD1gjtXYn8O3GDi6lpyv8C6HP0IZW64UCqUeDkZiUtuIBYqylWj/CMq59JB/w9Rf1RcSq/RpwSW0v3iAWUSJyCRhYjJlyMD+le3+GabjuZZjldoMT1/vvmri5yn9WsFbav8ysQRkKPMSYwPMx/wBMetZjxV4zLWmtEAu2mYXEbxq98yD9eleRni8uTins6sT4RtjLIC4RFLuRMKJPb7Ucq8F3eZFxadLb2p+Jauyjg4hiM4ORMYjO4qo8N8NduMWssfjiY84RtJGnyEsJbO0it9yzxZcshnv2g19dSrfupDQSJRipgtAAkE4A6DPZDEofmc7puyB4e5BxXLOKX4i/Es+Yk2zgAqygtj1B3I9yKuuZWP2d69dZSG84LMEtqICrGjU1xQIIn75gQOc+NNboTbRYmSt5rhII6QsWxEgtuBtk1UcTzhbllbLOGA1MA2q+RgsQTpDBQCTv09K0GZy6bl0hBqfT+6GLDPWOhiqXm1n4bR17VpLvHNaUsLgbYjXA6fwKuW3zqIAiKyV+6XYu2JNNWxMaCzTdx522ouXZwNqbpSfhAkFFFFQUFFFFAEvlhtC4DfDG3BkLuSRAjI2J1b/ux1qdZPCaBrD6tOSkgluslpGTEQMCZzEQuVrNz6H9z4mP8oqzW3uNCH/8VsSzA/bpPbpBoAaQcGHObrKUwSNn1CCQIMaZlRPoTiveN/UipNv4obTAGwLQYJkHrE5GwjckPixmQgIMf/anrIBH1IETn6V4toSBo9v+VMkQPmE94GPU9aAGCODDKQX0nVqDSdPlMEQo1EGMTBMglRBpdu3wMHU90yTEDYY0ydO5zOCBOBgEuCxCt+zBOcHhTGI6zjAn6mvX4eJIVSRqP/0p/wAWM7DJ+w7UAZ9WgyK13LPG4fSvGBrhWNF4Ei6sbSZ88euR36VAfhAw0lYk6QRwpDS0sNOd9wM7VQ3bRUwQQfUEexg5yM1SlQmrO8+GObolt7lq8ryykEzERsygeRp77hmxV878Px6qWUq8yXtsCCYODjzDP9CDFfOHL+aXbDh7TsjDYqYrfck/S+48vF2xcX+JYVgf4o+Un7U6T6FbXZ0U+B1tsl/hna269ZK22jIDqZLatonr1q65fwDLebiryKjEaYLzAGZEjyyfX1xVByjxnwvEgC3x7W2/heFOT3eAT/7iKh+KfCjMBctji+L97y/DInIwYAz60NPyNNeB3xP4gt3rmhXS3bk6nOZbaFIyTA6VIteI+I4YAq63be4S4rBiPQgsw9yDVd4f4K/abycNwvDGPnAD3gO2qAD0wKsx4MN5jcd1uHqWGSfYHH3+1IBfEc8N1lu2bTXLRXS9sLrIJJLBoyMAR0P1rKcw8HDinN8BtOo6rD27lt1G8W2gqxI6kAHv1rdcp5ILD6rZ+EvUD5SenWpq8HcLMX4u6waMQqgZ2GkBvxqEqdjOXP4QFtCFs3bc/N+sPaVY6Ya5KxnMGQfvB4fhb6/s7d63DdLbvcO0RKgahHpH4E9P5hyTg1Wb/nMHzXLgkexJBB9Zmsvzbx3wlpGVBqO28j79a0Tb6JdIyPGcltCRduNdubsylVtJP7upZ1NkGNvaoXMm4QW10WFVwJJUt83T5jP1GJ9Kh868YG6fQbAYArO8TzF33MDsKfXbC76F37gBzk9t/uai3LhNJrypcr0CRK4DhRcYgmIUkARLER5RJAnJPsp3NWFzw8q4biLZMSApDZ+GXAOY/dK4JyV3moPLOEFx9JDHB+UrMyB+8QCM5qaeSruFvQflwmcT/F2qSj0chtsF08Rbk6ZDGPMUVyPYSVnuAOuPLnJbYDn4wOlmWABJAtlw3zfxDTHc70pORgnCXsb/ACYPXdhj7b14OSLM6bxXofIPQfvfxf2KAKWirs8lSJAvds6BmdInz4yR/eaq+MsaHIAIG41RMHaYxQAvlxGvJVcHLMyifdcz+FWzXEMENaGdhduz8xjMYzmqOxxDIdSkqe43qV/xy/8A91sbZ9I/ImgCxlOhtxAMfFu9B2joCPaK8F5CIlBvB+NcgSJyI64X3HWq7/jV/wD7r9eveJ/Ifagc5vTPxXn3/vuaALNrqEb2uozfukdu0bAGO34eOyd7TSdhduxORjH/AJiq1Oc3gIFxgO014ecXj/6r/f6/yoAs9VvqbXUj9tcxHrHqKp+NP7RoIOdwSw+hbJ+tPf8AGL0z8VpHrUa9fZzqYkk9TvQA3RRRQB6DU/gef8RZ/wCleuJ/lYj8jVfRTUmuhNJmz4L9LnMreBxBYf41VvxKzVhY/Tfx6/8Aa/0f0NYzgjaVSWZSxHytbLQZMQQwGRGfXbFTP1mzp3sdMfAad/8AN6nr/KnyfxC4o0l/9NXGtuLXvoz+Jqq4r9JnHP8A+sVH+GF/+IBqvTibOM2Bt/6DR9fNUfijZa2NLKGAmFtsCTHyklj65p838SDihviud3rhl7jE+pn86hNcJ3JNJopOTfbGkkFFFFSMKKKKAJXLmUP59MQfnUsJ9hmasFvWZImzGTPwG9fKPNPbfvVLRQBPfmADHTbskbfIQCJkGCZB+tI/4hiPhWvfRnee/wBPbFQ6KAJjcwmf2VkSIwm2+RmQc/gKh0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data:image/jpeg;base64,/9j/4AAQSkZJRgABAQAAAQABAAD/2wCEAAkGBhQSERUUExQWFRUWGRoaGBgYGCIYGBwXHxceGBwbGhscGyYgGBwkGhsXHy8gJScpLCwsGB4xNjAqNSYrLSkBCQoKDgwOGg8PGiolHyQsLCotNCwsLCwsLC8sLCw0LCwsLCwsLCwpLCwsLCwsKSwsLCwsLCwsLCwsLCwsKSwsLP/AABEIAOEA4AMBIgACEQEDEQH/xAAcAAABBQEBAQAAAAAAAAAAAAAAAgMEBQYHAQj/xABCEAACAQMCBAQEAggEBQMFAAABAhEAAyESMQQFQVEGImFxEzKBkaGxBxQjQlLB0fBicpLhFSQzU/FDgrI0RISiwv/EABkBAAMBAQEAAAAAAAAAAAAAAAABAgMEBf/EAC0RAAICAgIBAwIFBAMAAAAAAAABAhEDIRIxQQQi8BNRYXGB0fEyQpGhBRWx/9oADAMBAAIRAxEAPwDidFFFABRRRQAUUUUAFFFFABRRRQAUUUUAFFKCntXotHsftTpsVoRRSzZbsftXmg9jRTC0Jor2vKQwooooAKKKKACiiigAooooAKKKKACiiigAooooAKKKKACiipHCcC1wgKD/AH2700m9ITaXYxVlyfw3xHFNpsWmc9YGAO5OwHvW88K/o9sqV/WnAuMQRaMyF6l4EId8E9K67y7lln4ehbc2VE6Fwrf5gIDfWnpfiK2zifK/0XDUBxN8KcStofFYe5UwD6Zrb8D+jnl1kBjw9+/G+sNJzuFTT+P41r754xT/AMta4S2gGJB1e2MA1jeZeNuKt8Qy3WIZcFVgKPaZme5NZyyuInS7HrnNuXcOSv6ktthjzWRg7jfJMetNW/Ei3iFsW08xgarQUH2B0nvtTnDeKrd20/xtWszpdbja5OMAgrtifLA2zUHk3E3f2qNddrUoLbNDnUclNZSVMZgbxv1qJZ1xu22EabpGjs8Zbt2x+scNnHyI077YkTHrUcvwt9gLnBFATHnsKeu5IGteu5ml8v8AD17DKxInONMfVhB/OrLmPgu1dX/mSQpG4usCD6Zgz7VcJye2W4ozfE+BOWcRc+GoFu5vpV9B9wHBVvoaxnM/0Wn4txLHxWCdSgIP+hiY9QM1ufEnhzgOHQ3Ft3VCQZBcAjaJ3k9Ipjk1/wA4/aWLCaRp0gvfKH5QzEZkZkDf61tybIpHIeY+FOIsgs1ttIMFgDAPr/D9YqoIr6L4vxJwsfCU/EBU5yHEDdgwnLenXaucc65Zw3EO0I1lokE2ygPcMvykjqUx1jpSpP8AAe0c6oq05t4fuWIJhlOzKZB+v8jmqypaaGnZ5RRRSGFFFFABRRRQAUUUUAFFFFABXtFbXwv4SCWhxvFWy1qQLdqY+I07t1Ce2W2HU1UY2JuiFyHwRcu2TxN0i3YXYtgseyjr7/2NJ4X4QC6HtqdNtl0wJLGZYQB5jpx6T1zVdzXn97irrHCpAAVRpRUmAAJIGcAetajheHWwmjURgyy7k/wjvJgD16GsvU544Vw8sWODyO/saXl/H/DsXSLcXZyQsAZgAkCZ3w0z2zBb4LxKwtkBpYiVO0BuwjIkkzG/bplv+Jt/09Oq6zZ80qvYEAhSY/ma0vAuLThmQ3NPyjV1iBOM5rheZymqdL5v9jdJKLG+H8UBD+3Z3PykCQQPmBG0kEH7Desz435vb4m8PgLoVF0lmHnfJMnoPtP5CZ4sb/mWhdMBdUtrOqPNJjBkxHpVNbRWHm3P27VtKb/pPPnN3RL8MeD71+2LravhYIAj4jLMeUdOmCQc4rdcZx1jgNIXh2VjtsY76ZmImMd81A5BzW9atqE+EFUeURAIAIGBBJ64iqHn3M7l1iLjFjnzR0IzA2VY7dvedFkh47Nq4xujRN+kbOnUoMjLGAO8wDjP4GK9/SVcF3gUu279uAwJ8w82YkdWhoH1rm/LeCe/xDaUmyslmYaU0fxXGMBFO/TG1M814xb9y6PiaVXVo1jeFACgLhIC6R02711Y8UpdhydbLblPA8TxCO+j/lmL3BAX4SuCRGktIQAEEAY8u+KuOTcj4yxdt3biBUdGUaWyEOyEH5QNIPWJway3hPxM3Cll1HQ0GOkg5HoGWQfyNaXmv6RGKIqhSiTgYEFSuR1ycg+uc1q8LUtIaaosOX8vu2eKZ7CW7ruVARxpZFMkmczILTHp7Vpuf/Aur8G7bg7yMMpiQQwyDFU3grxTbe6Q5QXWEqRjViMz1G31+0zxrwy3LXxACt1TCtJXJxpb0O31FZNNOmWYPm/LPgeVnD2m+W4CGUjeHXdTE5Hb7ZfmPhgtLWhMZIGcenf23qdzXmHxFKMulgcnAyJHmEZ33795mk2OYvaVkVwAcd8dCDggHPXqcDpdOiNGPZYwaTV/zHgxdLOuCcjsSdxPcGqJlgwazaotMTRRRUjCiiigAooooAKKKl8s4A3bgXYbsew6mmlbpCbovvBfhxLzG7fOmzbzB/fYZ0j+/wCo2vi3m92/FtSBaQfKogAAbCBnEdgJAqD4f4E3LlqyrC0mgyZyVYGYmAT8oIHer79X+HceyrQAg1NcGiQSJZZydI1D6rvXRSjoz7KTkfhplYW7gKtcNtiANWkZdFaNjA1HsJrRcVw5XiAt2flwRmNgCRv3qDzfxpcu3LjcOTbThbfkYJKhiVRmbB83w/KsgnB9qUvNS/HPpOpR5p76o0xmQDJ+h9a8D1cJP1Dk+q/3r9zrxzUY1+JLsctU3C5EkaR8sA4wxjrv+PbF5esqi+ZofcaWhh7dAdsnbtUS1fIuKsatUkQYCgbY7zI3qk8Rc/SwYdi7HZFxt6nYff8ApyRUs01HHfz/AMNMjUI2yt4+0pvEAnTuZOfUtnJntUBlEwJjp0qGniJTlrQ7+Vo+8g00vHXrrn4SHEnSF1QP8RjaIzivch6HPW1/k8Z23ZsuX8Slq2ZJAAkknAA+uPeqbhfEKanIt67Vv5icFgZEAkjuTp3MEkEDBw3Lb9/hHlCSz6FjqykNETgeu3Wo/i3w8vBJbT4utmEtb06SrFR5pBI09huYmtfTeliptT7v4zo5SaV+BHijxseJtixatrw/DrEW1yTGxdoyR9B71lVp262piVWMbLJiBk/zPvTesdRPpt+Ve3GMYqkRbZ4poZqc4hlJlRpHaZ94PvNMulFALt8SysGDEEbEbir67494puHNhrmtDGSBqABmA2Pxms4aVqEbD61lKCfgpMs+ccQt63bcCLgX9oYjV5yur16Z3md6q3MJIMiR0iG6/fv/AExJucyix8FVHmYM7nfAgKo/dUemTJ6YqvFzodjH3H9n71z8CrLjlXHKEKusofm9MRPcHAyMiPaavmnDqWIUyRsY3Hf+/Q9aZufMdMjPvXvDcSVuK+8ET7dfwrGca2WivryrDm3BhHJX5TkH0OR+EVX1z97RYUUUUAFFFFAHtarkXBlECx5rpU+pUHb2mD6wPWs/yvhPiXVXYEiT0Amui8CzWbC3hpuA3MqNyE0hFXvInHQAV0YlSszlt0VPB6zxClmC6HOroqQ040kbnpjb3rT878T6Q2qwvxdOlCVgIO8Zl946CcZmrPgfEvKyhum0oulg2jQTpYMGO+FBI6Ypfhzmlrjb165fAJR/i20Cz+5Ckx0B6dTNauV7cdISXiym8O+COKFu89ybZuoQLRIh5kAuC2ApkicyD603xnKrvAsgugK2jQHHmR1EOIJ6jCnpgRXUrHJ1VW+GqhSfM7Es7H5e40qI0iDiMR1yPG8Ot5L9skvoaTMbo2o6cwAUIGAMqSetcOWKyW6Lquim5xzA6VuA6m8pwAZhxuemI27Csjz7mLcRf1OPl8vbaSd/Umrri2RWVCWH8MrA3gddsA+u9QuZ8jYsTaQsD5pzJlVMegkMZMbnOKj/AIyGPFk93fgnLOU+yu5bwltnOp0VATIuORhVJzpGZ2hTJ26zV63iH4fDrZS6zEIsWwulVckSANrhxlmBJ7mcR/DnIm1glltxBNwmVtrO5jqSMAekVKt8ot8Xc4hnv/CtWJAuG3rYgEmSFMknJJj3NepLPHJNpdLyYxutFbyzieJtEsjQWkEswLSd23EtIwSZEUrmq2tKgyGIOtnUguR8rDMyRg7xHWaoL5AJCsWUHynIwNjB2qZZ49ivmCsv+IT9N5HvSyYpxfPW/wBDN2McLxRtNK9jJVslWWIPYehE9/RPG8UbzLqChgAurSEkAAS2keY4JLZJnrUz4iEnPwlafKjfunJXPmORs09PrFHChiqqwYsQACYg9iWhQPWa2WSLlTWyyA4A2/Ef716pHUTUvjOWuh8w6asEN5SYBlSeuKZFsM4UCATHY9pMmJ+oHtWvJPoYhvQCmSalMoAOJHuP5f8AimSqicH0z+eKlsYy4r1H0mRv09PWvYxTdZyAcZFCiDJjt1z/ACj71bcRyLy2jbMlwMKCWO8t1ztjp+dRcvyqKQIWdsEyZkmO0D0j1q35X4qdb3DG8xZLLY/iAJ6ncx/KuaaZqj3mfLSLYDDzKgU+6nT/ACrKOkGK634rCXQz2yGH7pHVScg9JDavuK5hzSzDT3/OuCGm4/qbS3sg0UUVoSFFFFAF/wCGOCZ2OkSxDkeyoSa1d6yvD8Pw967aF34mytIXSIO4OGII2BgDrNZXgbjWfhsuCACPXvVnzrnL37XD2yoW3ZUqn8RE7t7ABfpXpRxP2rwc/LtnnM/hN+0sAhDupMsh7Fv31IzIH2q58E8d+r37d3S7IwKXI6S0Bonb5ZnGWpf6OuBttfYsPiMBpForOoMYLDIErjqMEnpV54w8L2uDQXLJdD5tOhjqDATGrcrHUyQBTnON/SGl/cajxR4vt2bfw1aGdW2wBKyTnbtPczmKzfE8pHBOri78S5ftM4XpCLqM52YdJkydwYqk4PkJvIL3EOtlS2rW+WaN5UmTsY2kyPZfOuEu8ZxVlOHt3ELABCwhipUA3XPcqC5jYQOkDnjBLV/mW2M8b4lN5AzhUuWbKgFp1XfPOoR1KuSZxgZzVbd8ZXWIGVQQNKEjE9JP51N8actS3etiNK/BtDGdk0jEA5Cj8D1iqzkF2wCz3gSw+VdJI6AkhSskAzkx5T6A6rDilFy4mbburNJy/mi2oay6yw+cgSoOZ0ssKcETkDNTeR+F+HV0uHiH03Gh1AyYBkMCII1ad+5nvUHlXB8DxCubvErbZfJbF0adKkE+VRuuo4AYR9asuTcKeHuKeIa3dtmRadWIVwBuNQM9NwROATBrhljlivi9fP8AJa2YrxKloXnFo6hqMeUqQJxOADiOgqmIrf8AibwpcvzeS4XFsKssI8ukFVLFQHf1yYiss3JbxZUKQRudzpkCSOw7/jXp4s8FHbM5RdlSR3p0KhjzN6+UTPYebP4VorPKbVt4y5IIhkk5wCqg5bfftjameZeG5JFkToUaszkDzajA82JMYE9INY/9jh5VuvuCi2rI7clP6u9wXh+z0fsirC55pBO2nGncE43jaqkOpZSwkY1AYxMGOxP86m2+V3ipWSFkeXME942x39aY47lT2gs/vCTG2+BIMHGfr6GqWbHJ6kB5zLibTOxsoUQxCscj6z/e+Ki8TZYfMI7CIx/cU5w9mT8yrHmljAwNsAknsB/uE8Vx1xwFZywEwCTGYkwepIknqc1pX2AiimyakDhyRjJ7de+KZdY3BFDAXb4khWURnf7U3w6EuAIknE7TSTS9QXIJ1D7ffr0/GsZFo0PAc2tgMoWCdRj/ABasx2x096pOYsHBjpmkNdBuh4xIJE5Pf75pfF8PpgjIKgk/Uj8wa4MkUppmvLVFPXlKcZpNAwpSDIpNOcOPMPenFW0hPSNLw/LmvXVtIJYwFHTsfp1qWbAtqyB0Z0Mnyz2G7DZcmIyST0EanhOYpwdk8QlldVy6pVj8vw0QhgvUMWxtjX1xWK5hxKuxZQVDMzFSZiTgTAmBA+9epCTn+RhSSLXkF27w9xbgYp2eYEeogltxgAmWrd+KudW34FASBpjQyuSbj+bKiMLILajEFYG1coe8z7ktAAHWFA/ACnODIaQxg4g79ciPb+81c8HJ82xKdaLJeIuMCDrNsZMzmeg7ExE10HwXxS8QrX1GniFT4aAHyrbnOlQBA/dwSTpPWawS80ROHNs6ixYmRGW0wSTuQAQoAxiatPB3iF7LIqC2oZvM7YOkNkk+ia42USTvms80HKDoqLpmt8TeFG42+xYfDVbJCOJPmB1KCIyIkEKcFpjvk7tg8PY+K9pbd1DFtlYgs4c/uxsoAg7HJzvXQuL8eWFWA0mGZdJE4VmWeoJIGP8AEs1iudeL7PF3FtmyFJuW9VwnJEQy5woyJ/yA9BGGJz6a0XKir5tyhblteLJt2PiQbibSWJ0tatqvykAkz1nABEv2LPLrht6LnGFy0EBVlVJ31E5hiSDPTI6l7mg5atu5ZFy+xRwNYhtQBYeUEDY9ZjtO9WnhblPDcUL7hXthNOjQuowBCswIOT5iY3jFbSnUbdkpbJfH+BOLtlraubtm5H7bAYEmIgNg4zuCPXFSfE3hU8PbU29WoWxgsGJwWYSACRq6e3eKuuC51dt2rdxbltbTLC2dyqoCPKCimAoDE7mcDIpfinngZFLf9OARKwS23XbpH17V5WSMappGqSMBy2y5ti7cGl2BCEYbUR8oEZUSM42ORVnb5YEItgt5gsAYG33PpFP3mdrdvRbIFsHSxI1FfmYwNu/piq7jrKqoYOxdtwTn5t5GQRA6jauDJB/0r5/BK0QuO5rLkDRoAJU91JKrJHXAO3Ws4/EEEhvlJ91+h61Y8w4aYUAllAgdAsbRvgEZ6T02pgWAtuGUydmJJ22kTTxpRWjOe3ZAu8pBaQw0nYtP2MDPvVfxXBlCARB95q3vdxt2NK4bhfinQTAOx6A4j+/Wu6HqZReyEZ1jSLl0nczVhzblb2nZGGVJB+lVrV6cZKStFDti+FmVDAiCD7g+U9DjemDboY0kmoZSNN4U4XhyzLcbVcuqqKh8olmGuW6YmI6/inmtxWsQAdQdydtsAaoGDt6GAfbOG/gAdDP1ou8WxUD1JJ76gB/L8TXNONmiIt8eY01Tl2m6zfY0FO8N86+9NUu0cj3pxdNBLo2nFXUuXLSM7Cf+ozEkCSIUAbABQNhk+lQeE4tACpSdQEN+8rR07infEFsC4HUiGVCQOhKA/jvVYAScV6mKKaOdsd0yx0yR0nGPXtSQxUz1FKRW3AJ36ewP5j705+sakCtss6fSTJ+m9dXaoklcXwhPmGcxpAMjEj0E5gTONqQl9QjIoJZlUFj0gkkARsfL9RUcXmWMzscHttt13371MHEXGTUsnQQxIMusYBPUrkw3rB6VnTVLwAngeOKxmCZExuIIHtExUXiGlicZM4ED6VMvXLbaG+Vip1T8pMyCu8YxBGIqXy9BeK22K+QHTK/xHzAnrkyu07SMU3KvdQVeiu4pF1joAEmCMnSC0Rjealp4kuLaNpYhsH1+25nJJ3+86niPD9m5ZF3UJGDJwwHXcb9ff2qg4zwpdktbRmURtvETqnYiIO53rGOSEtS/2W4tdFn4C5gV4hlZpuQWST+9EYIzIGYH8q6Df8Pi/oZgxlpJmJ3UKoM7C2pJ9RWE8DIls3dZCXfKqavmLgklABgq2Bvkhd5FdM5tzVGthgFBMNDTkCAVXoMffGK8jPK88k/FfEbxXsRUcby9A4R0UlQFKywOgHJWd2kjv1NUniF7fxSECgDA0rG3/wAuuT+FaTj+cWrzIhBttHlutBgaYhs429/54+/YZPnIOSNzBjBO/YjfuK5Z1Je0meiKX3IUFtgxztn+tQeKRmzBj0FS7t47qNJG4WYiDP4CajfrJOCaxSoxbsr7vAk4Yhfef5TH1o4YFflOdp6YM/XNP8QpHb+dK4SwxOI7HbAnerulYRTboe5g5vyXgsRvucZz3MGs1xPJWU4E+xH5Vq+YcAEJKmCD2znMD71AsoQjuRnJ/AwT2yR960x55Qj7ejXg+VMxt9INNEYrRc35cgXXnVnHtGY9Sce1UCpJjP8Av2jv0r0seVZI2huLi6YwasOY3kPDWFWNa6tRjPzEgH2GKr2FNk1MgEXKRS7lIrGXZSCva8opDNbYtq6WiSYfSG6wRKjA9h+Ir3ieBZXItqYIBA3JntjMmQAKqeAuza/ymD7HY/Q/nVvY5wctsQoBj7AgfKIk9MTivThJ9o5/wGn4J1IBMN2BmPlMkLOfTqRil3JcwVQMuJjTqMjeYyZ3P4AVIbj9XxJwQCduoG+PYCRG81Cv2SD3mdJiJONUdo2n0reLvsVDAXG+P7x0nvT/AA/DvI0yrbjcT1wdt469qQg6kwT6AfbGKeZDurKSOmkCdv6Ht1jerbFQ+vCXUJdRLKTqgBhG+R9D079qmXOY63VgpLAAwGXQc50eTCQSNJ2MmSarV5gZUsANOxK6sAxBnJA9MiIFJe4RqKnB/qD1zGOuc5zUVfYzVXufpdtBWtlCCvaCBg4iYjpnIn3vuA/SkytoayugeWAdl/zAb9du9c4t8yzkGPxqYOIXbeNmBwesRGPyrF4Y9NFKTNn425VZv27V/hbhDlQdGELRgNGM6hH06kU/a417nDMVUAhYbyiQwGTjqSRv/F1jFVyzgDxGn4ghcebVnbscRGIG34HUcXy5OECm2NStlnD+WdErrXAExpJEeVjgTXn+ognGvK+Uawe7KXiOYHQVZjqJkggCRkQVicMDk98bVAfh5yTGJEdu0Ve3uFRsEAqT1JNxCY8ue3ftETVZzFBYKSdSk6TOHGP3l+1eTxaVoJwd2yJwrEdYwRMwYIgyOxBNHHcANUkAagcDad5AHTb+lTH4i06B7W/ce0/37Uq6wuKrXEIgdJMnO3rt/tUxy/dD+l/anZVpwYKNqYgqMR17T9+nb1p3llmIyIzPtAIHoSfaPpSxy5GQidHmJHsBIUx7kk+1O8MiBjHyfKTuT3Ij2P8A5xUympe1GmPE4tNokcVeT4GrSvxnc+aTKamnAA0wVJEzOKpuMvacHqTjY4AOfTr9fUVO4zmEXGFsaJZiF7KQAAZx1MHtHerThPBZ42xeuINDkKLbMDBhjhT2IAHXYCumMeVRQ7q2c45jzLWygHSV6gwJBn37fYVX3z0nzCIbrPXM4zP0zSubcqu8Nca3eUo4J3653HcVXs9epDGoRpGDbb2TuDsi6wGlQSQD0ycbYABj7g+1QeM4fRcZexilcNxhQz6RTT3izFjknJpPsZHuHNJr015WLKCiiigC48LXE/WFS4YS55GPacT9DB+lTOacrucNda24gjE9CPr9Pw9DWdVoM12bwZzSzx9pbfFKrkqEkwGJH8J31AQeurM104svFGco7ObJJMDqIH2/sU7bcnOcQM+v+429a6B4i/RQUaeHfUsE53WTif8AD0npWN4zlz2y2pSvlkDrqlZjsQQSfr0rshkjLozcWhu2Q5828b7H7HvPb6UcVaC9DHcbdB29fp9xUQEDH0xsTET/AON6ftX2ESQPUgGR7QZzWlUIja8aSYHtP16VJ4XhrpOm2GfM6VBY7bgD0/3qObknzf0zNPWEjKXQCcQYGDIO+CP6mqehEjieVXPhLeFtlRhuRAgAZE7iDONpqPwt4jEwDiDBx79PzFXtvmPF8TaHCMS1sDyzJCgAmA3bEAe3YCqnjeUvwrqt4ada6lMyCOhx2+2+9ZqV6fZVErl3Mrit5HiNjjpmMz966X4Y8S6kKX1GppAZVAXVGCQMAklv9O0VgPDnDWHw7i3MDURIwNRO8dNj3HoK0N3hlsEAm3cQjcEbDquoRt0MjcdK5c1PRcdF3fsEm1Z+Ajq7FU4hmCMgyxU+WQcGOnr0qLxHKSDdtXB51XJI+YdNQgiAVGfY4gGpfK+cW1VUusRaZlB1RjODknzA+uCNzTfOONa3cZ1bMFJGxHmGc+YEQT027mvH9Y1BxflnVi3aMilk2uIVNICFQeoBWMMJMycyOmdtqsuJ4mczq9D3jYfQAT/WqZAHvEhpS2Aoz1GJB7TNTLfFAGRON65MkeTscZqFpfcnIQFAPXGc79vU9/SoyKSD32EbY3j+X1qNY5gHJknSOp7wfxJmpi8ytAE9gcAGVEYYZxmInGevXNqUXpbNozhJdjHL+A+NeFpTBdguqYETqPeNIB+tdF4t+H4ThFsq3w1JINxl1AjEwNQDEyB2jpiubcJ4w4fhbouKTcIV4UCQCSQPPA6Y9u8xWZ5/4z4ni2l3KrMhVMKP5/0r1/T45VclRyTavR0vjOU8EyDVxTuLk+XiAGWZ/dKwbZ9oFc78WeFVsuTZJKwTvqAjcTEj61nrF0hwx82RMnMTWn43xMMmfm06gZMgSD13iM7iujcSDGNQ5ge9OXssSOtMXGzQ3oBFFFFZFBRRRQAVZcn43S2mSMgggwQw2IP3+9Vteg1UZcXYmrR3PwV+ksh/gcXu0KtwiAZgQ46T/Ft3itZ4l8M2uKtwAEuAeVhuDtt1wTXCOVXBxVvQf+qgx3ZRmB3I/Ee1bvwP+kM2yljiyCsxbunEdIc++NX3rVx8xJT8Myvirkd3hbzBl6KQRkRvj6g7/wA5qo+LIIgA4G/9+9fQ3iLw7a4y0QQAxGDvH9YP5nvXAedcnu8LcNq8pUg4JGCJiQeorpw5uSp9kSjQwoUgTjuTj/aPxpp7UT1A2MEf3/tXlgkmAYz7D69KseHsTAAzOMBiTMRB6Vu5UTRK8Oc+PCsWVmXGwhlJGfNj8oI71E8Rc0HEcQ9wM5DGQHk6ZMkLkwJk4ovcOocqy6DMErqIHSSPem25bjdIzuSpI/8Adg/TuKj23yHvohBjiBH4T9alfFZf3jONsjOdwfX3zSrXCNtqEnYSGPckQSdvT7Uw+oEhh1O4jrOKHIRZ8o4m7cu2bIhlZgCCMaZ8x/0z9q6Hz/m1nQLaj9qSdXYKVxv8zGVgCuaeGL5/W7ZjUAdt8Hy//wBR9a3HiK2i8TxEGdNzGmJ0lEwekx5e4BNeH6+T+pfiq/V/wjswJNUU/D8OFUb+bIkRjYesYI+lWnh7wk3FrdKkKVIABnMj8PtVQePJ1Ft2MnaQBgAdsR+NK4HxEbNxHCAQSSZI1f8A7QIzn1rDEt+4yycbLrjP0Z8UkgAMBPm2yR3z/KsPz1TbBQsSwJBInTpECBgTkMOu2egruXI/Ff6xZQqoTWSBpb4g0jAlhMMc4I/MVzzxxycOzAKzXsM09FIJEkQI3OOkbkmu+EUnZPFeDmTGkGdquLvIzbt/FZvKTpwDLGJIHYAdTVZdQTgz6mujkFEd1pBp261N/kKm7GJJge9M0p2k0ms5OxpBRRRUjCiiigAooooAd4fiGRgykggyCO9bvguJtcdZbAW6MuqjJMfOo/Nf9iOf09wnFtacOhKspkEVcZUS1Z0Pw/494ng2RWJeyu6MJIH+EnIxsNs10Xi+G4PnlpIOm+gYqNpBEGN5AMGJwR235jyu7a5lCBhZ4oiANkcwcAHaT+76mJ+Ue8FxN3hnXh4ZXVtVu5bkPbf95WU/MoztHWCQRWjXldkpifEfgy7wbBXHzMV1EeWMENPT17VaeFuHHD8Pxwuoy8QLa/CMeYIxILL1HYnoD6Guj8Jr5nwTrxCqt1CVkTDARnGQZByP4fcVkuX/AKu1s8LzEOHtOTavISLiAjKyoB0iJECCOgiq+q2qY+Oyj5V4b+KyoLi27hEhXEBgRI+buNu+Ymkc48LcRw7ENZaMeaPKSdoMZz0A/Ouo8LyfhOLsqtu4l+IUXGVXcL2JYSPsKq+K5fds3Tw9q+pk4RWIgYPntXPiW4E7rp9qn6jDicl4jh8EFY0hcAaT9Z3659fWozhh+9I2gkHOD1gjtXYn8O3GDi6lpyv8C6HP0IZW64UCqUeDkZiUtuIBYqylWj/CMq59JB/w9Rf1RcSq/RpwSW0v3iAWUSJyCRhYjJlyMD+le3+GabjuZZjldoMT1/vvmri5yn9WsFbav8ysQRkKPMSYwPMx/wBMetZjxV4zLWmtEAu2mYXEbxq98yD9eleRni8uTins6sT4RtjLIC4RFLuRMKJPb7Ucq8F3eZFxadLb2p+Jauyjg4hiM4ORMYjO4qo8N8NduMWssfjiY84RtJGnyEsJbO0it9yzxZcshnv2g19dSrfupDQSJRipgtAAkE4A6DPZDEofmc7puyB4e5BxXLOKX4i/Es+Yk2zgAqygtj1B3I9yKuuZWP2d69dZSG84LMEtqICrGjU1xQIIn75gQOc+NNboTbRYmSt5rhII6QsWxEgtuBtk1UcTzhbllbLOGA1MA2q+RgsQTpDBQCTv09K0GZy6bl0hBqfT+6GLDPWOhiqXm1n4bR17VpLvHNaUsLgbYjXA6fwKuW3zqIAiKyV+6XYu2JNNWxMaCzTdx522ouXZwNqbpSfhAkFFFFQUFFFFAEvlhtC4DfDG3BkLuSRAjI2J1b/ux1qdZPCaBrD6tOSkgluslpGTEQMCZzEQuVrNz6H9z4mP8oqzW3uNCH/8VsSzA/bpPbpBoAaQcGHObrKUwSNn1CCQIMaZlRPoTiveN/UipNv4obTAGwLQYJkHrE5GwjckPixmQgIMf/anrIBH1IETn6V4toSBo9v+VMkQPmE94GPU9aAGCODDKQX0nVqDSdPlMEQo1EGMTBMglRBpdu3wMHU90yTEDYY0ydO5zOCBOBgEuCxCt+zBOcHhTGI6zjAn6mvX4eJIVSRqP/0p/wAWM7DJ+w7UAZ9WgyK13LPG4fSvGBrhWNF4Ei6sbSZ88euR36VAfhAw0lYk6QRwpDS0sNOd9wM7VQ3bRUwQQfUEexg5yM1SlQmrO8+GObolt7lq8ryykEzERsygeRp77hmxV878Px6qWUq8yXtsCCYODjzDP9CDFfOHL+aXbDh7TsjDYqYrfck/S+48vF2xcX+JYVgf4o+Un7U6T6FbXZ0U+B1tsl/hna269ZK22jIDqZLatonr1q65fwDLebiryKjEaYLzAGZEjyyfX1xVByjxnwvEgC3x7W2/heFOT3eAT/7iKh+KfCjMBctji+L97y/DInIwYAz60NPyNNeB3xP4gt3rmhXS3bk6nOZbaFIyTA6VIteI+I4YAq63be4S4rBiPQgsw9yDVd4f4K/abycNwvDGPnAD3gO2qAD0wKsx4MN5jcd1uHqWGSfYHH3+1IBfEc8N1lu2bTXLRXS9sLrIJJLBoyMAR0P1rKcw8HDinN8BtOo6rD27lt1G8W2gqxI6kAHv1rdcp5ILD6rZ+EvUD5SenWpq8HcLMX4u6waMQqgZ2GkBvxqEqdjOXP4QFtCFs3bc/N+sPaVY6Ya5KxnMGQfvB4fhb6/s7d63DdLbvcO0RKgahHpH4E9P5hyTg1Wb/nMHzXLgkexJBB9Zmsvzbx3wlpGVBqO28j79a0Tb6JdIyPGcltCRduNdubsylVtJP7upZ1NkGNvaoXMm4QW10WFVwJJUt83T5jP1GJ9Kh868YG6fQbAYArO8TzF33MDsKfXbC76F37gBzk9t/uai3LhNJrypcr0CRK4DhRcYgmIUkARLER5RJAnJPsp3NWFzw8q4biLZMSApDZ+GXAOY/dK4JyV3moPLOEFx9JDHB+UrMyB+8QCM5qaeSruFvQflwmcT/F2qSj0chtsF08Rbk6ZDGPMUVyPYSVnuAOuPLnJbYDn4wOlmWABJAtlw3zfxDTHc70pORgnCXsb/ACYPXdhj7b14OSLM6bxXofIPQfvfxf2KAKWirs8lSJAvds6BmdInz4yR/eaq+MsaHIAIG41RMHaYxQAvlxGvJVcHLMyifdcz+FWzXEMENaGdhduz8xjMYzmqOxxDIdSkqe43qV/xy/8A91sbZ9I/ImgCxlOhtxAMfFu9B2joCPaK8F5CIlBvB+NcgSJyI64X3HWq7/jV/wD7r9eveJ/Ifagc5vTPxXn3/vuaALNrqEb2uozfukdu0bAGO34eOyd7TSdhduxORjH/AJiq1Oc3gIFxgO014ecXj/6r/f6/yoAs9VvqbXUj9tcxHrHqKp+NP7RoIOdwSw+hbJ+tPf8AGL0z8VpHrUa9fZzqYkk9TvQA3RRRQB6DU/gef8RZ/wCleuJ/lYj8jVfRTUmuhNJmz4L9LnMreBxBYf41VvxKzVhY/Tfx6/8Aa/0f0NYzgjaVSWZSxHytbLQZMQQwGRGfXbFTP1mzp3sdMfAad/8AN6nr/KnyfxC4o0l/9NXGtuLXvoz+Jqq4r9JnHP8A+sVH+GF/+IBqvTibOM2Bt/6DR9fNUfijZa2NLKGAmFtsCTHyklj65p838SDihviud3rhl7jE+pn86hNcJ3JNJopOTfbGkkFFFFSMKKKKAJXLmUP59MQfnUsJ9hmasFvWZImzGTPwG9fKPNPbfvVLRQBPfmADHTbskbfIQCJkGCZB+tI/4hiPhWvfRnee/wBPbFQ6KAJjcwmf2VkSIwm2+RmQc/gKh0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307975" y="-8763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data:image/jpeg;base64,/9j/4AAQSkZJRgABAQAAAQABAAD/2wCEAAkGBhQSERUUExQWFRUWGRoaGBgYGCIYGBwXHxceGBwbGhscGyYgGBwkGhsXHy8gJScpLCwsGB4xNjAqNSYrLSkBCQoKDgwOGg8PGiolHyQsLCotNCwsLCwsLC8sLCw0LCwsLCwsLCwpLCwsLCwsKSwsLCwsLCwsLCwsLCwsKSwsLP/AABEIAOEA4AMBIgACEQEDEQH/xAAcAAABBQEBAQAAAAAAAAAAAAAAAgMEBQYHAQj/xABCEAACAQMCBAQEAggEBQMFAAABAhEAAyESMQQFQVEGImFxEzKBkaGxBxQjQlLB0fBicpLhFSQzU/FDgrI0RISiwv/EABkBAAMBAQEAAAAAAAAAAAAAAAABAgMEBf/EAC0RAAICAgIBAwIFBAMAAAAAAAABAhEDIRIxQQQi8BNRYXGB0fEyQpGhBRWx/9oADAMBAAIRAxEAPwDidFFFABRRRQAUUUUAFFFFABRRRQAUUUUAFFKCntXotHsftTpsVoRRSzZbsftXmg9jRTC0Jor2vKQwooooAKKKKACiiigAooooAKKKKACiiigAooooAKKKKACiipHCcC1wgKD/AH2700m9ITaXYxVlyfw3xHFNpsWmc9YGAO5OwHvW88K/o9sqV/WnAuMQRaMyF6l4EId8E9K67y7lln4ehbc2VE6Fwrf5gIDfWnpfiK2zifK/0XDUBxN8KcStofFYe5UwD6Zrb8D+jnl1kBjw9+/G+sNJzuFTT+P41r754xT/AMta4S2gGJB1e2MA1jeZeNuKt8Qy3WIZcFVgKPaZme5NZyyuInS7HrnNuXcOSv6ktthjzWRg7jfJMetNW/Ei3iFsW08xgarQUH2B0nvtTnDeKrd20/xtWszpdbja5OMAgrtifLA2zUHk3E3f2qNddrUoLbNDnUclNZSVMZgbxv1qJZ1xu22EabpGjs8Zbt2x+scNnHyI077YkTHrUcvwt9gLnBFATHnsKeu5IGteu5ml8v8AD17DKxInONMfVhB/OrLmPgu1dX/mSQpG4usCD6Zgz7VcJye2W4ozfE+BOWcRc+GoFu5vpV9B9wHBVvoaxnM/0Wn4txLHxWCdSgIP+hiY9QM1ufEnhzgOHQ3Ft3VCQZBcAjaJ3k9Ipjk1/wA4/aWLCaRp0gvfKH5QzEZkZkDf61tybIpHIeY+FOIsgs1ttIMFgDAPr/D9YqoIr6L4vxJwsfCU/EBU5yHEDdgwnLenXaucc65Zw3EO0I1lokE2ygPcMvykjqUx1jpSpP8AAe0c6oq05t4fuWIJhlOzKZB+v8jmqypaaGnZ5RRRSGFFFFABRRRQAUUUUAFFFFABXtFbXwv4SCWhxvFWy1qQLdqY+I07t1Ce2W2HU1UY2JuiFyHwRcu2TxN0i3YXYtgseyjr7/2NJ4X4QC6HtqdNtl0wJLGZYQB5jpx6T1zVdzXn97irrHCpAAVRpRUmAAJIGcAetajheHWwmjURgyy7k/wjvJgD16GsvU544Vw8sWODyO/saXl/H/DsXSLcXZyQsAZgAkCZ3w0z2zBb4LxKwtkBpYiVO0BuwjIkkzG/bplv+Jt/09Oq6zZ80qvYEAhSY/ma0vAuLThmQ3NPyjV1iBOM5rheZymqdL5v9jdJKLG+H8UBD+3Z3PykCQQPmBG0kEH7Desz435vb4m8PgLoVF0lmHnfJMnoPtP5CZ4sb/mWhdMBdUtrOqPNJjBkxHpVNbRWHm3P27VtKb/pPPnN3RL8MeD71+2LravhYIAj4jLMeUdOmCQc4rdcZx1jgNIXh2VjtsY76ZmImMd81A5BzW9atqE+EFUeURAIAIGBBJ64iqHn3M7l1iLjFjnzR0IzA2VY7dvedFkh47Nq4xujRN+kbOnUoMjLGAO8wDjP4GK9/SVcF3gUu279uAwJ8w82YkdWhoH1rm/LeCe/xDaUmyslmYaU0fxXGMBFO/TG1M814xb9y6PiaVXVo1jeFACgLhIC6R02711Y8UpdhydbLblPA8TxCO+j/lmL3BAX4SuCRGktIQAEEAY8u+KuOTcj4yxdt3biBUdGUaWyEOyEH5QNIPWJway3hPxM3Cll1HQ0GOkg5HoGWQfyNaXmv6RGKIqhSiTgYEFSuR1ycg+uc1q8LUtIaaosOX8vu2eKZ7CW7ruVARxpZFMkmczILTHp7Vpuf/Aur8G7bg7yMMpiQQwyDFU3grxTbe6Q5QXWEqRjViMz1G31+0zxrwy3LXxACt1TCtJXJxpb0O31FZNNOmWYPm/LPgeVnD2m+W4CGUjeHXdTE5Hb7ZfmPhgtLWhMZIGcenf23qdzXmHxFKMulgcnAyJHmEZ33795mk2OYvaVkVwAcd8dCDggHPXqcDpdOiNGPZYwaTV/zHgxdLOuCcjsSdxPcGqJlgwazaotMTRRRUjCiiigAooooAKKKl8s4A3bgXYbsew6mmlbpCbovvBfhxLzG7fOmzbzB/fYZ0j+/wCo2vi3m92/FtSBaQfKogAAbCBnEdgJAqD4f4E3LlqyrC0mgyZyVYGYmAT8oIHer79X+HceyrQAg1NcGiQSJZZydI1D6rvXRSjoz7KTkfhplYW7gKtcNtiANWkZdFaNjA1HsJrRcVw5XiAt2flwRmNgCRv3qDzfxpcu3LjcOTbThbfkYJKhiVRmbB83w/KsgnB9qUvNS/HPpOpR5p76o0xmQDJ+h9a8D1cJP1Dk+q/3r9zrxzUY1+JLsctU3C5EkaR8sA4wxjrv+PbF5esqi+ZofcaWhh7dAdsnbtUS1fIuKsatUkQYCgbY7zI3qk8Rc/SwYdi7HZFxt6nYff8ApyRUs01HHfz/AMNMjUI2yt4+0pvEAnTuZOfUtnJntUBlEwJjp0qGniJTlrQ7+Vo+8g00vHXrrn4SHEnSF1QP8RjaIzivch6HPW1/k8Z23ZsuX8Slq2ZJAAkknAA+uPeqbhfEKanIt67Vv5icFgZEAkjuTp3MEkEDBw3Lb9/hHlCSz6FjqykNETgeu3Wo/i3w8vBJbT4utmEtb06SrFR5pBI09huYmtfTeliptT7v4zo5SaV+BHijxseJtixatrw/DrEW1yTGxdoyR9B71lVp262piVWMbLJiBk/zPvTesdRPpt+Ve3GMYqkRbZ4poZqc4hlJlRpHaZ94PvNMulFALt8SysGDEEbEbir67494puHNhrmtDGSBqABmA2Pxms4aVqEbD61lKCfgpMs+ccQt63bcCLgX9oYjV5yur16Z3md6q3MJIMiR0iG6/fv/AExJucyix8FVHmYM7nfAgKo/dUemTJ6YqvFzodjH3H9n71z8CrLjlXHKEKusofm9MRPcHAyMiPaavmnDqWIUyRsY3Hf+/Q9aZufMdMjPvXvDcSVuK+8ET7dfwrGca2WivryrDm3BhHJX5TkH0OR+EVX1z97RYUUUUAFFFFAHtarkXBlECx5rpU+pUHb2mD6wPWs/yvhPiXVXYEiT0Amui8CzWbC3hpuA3MqNyE0hFXvInHQAV0YlSszlt0VPB6zxClmC6HOroqQ040kbnpjb3rT878T6Q2qwvxdOlCVgIO8Zl946CcZmrPgfEvKyhum0oulg2jQTpYMGO+FBI6Ypfhzmlrjb165fAJR/i20Cz+5Ckx0B6dTNauV7cdISXiym8O+COKFu89ybZuoQLRIh5kAuC2ApkicyD603xnKrvAsgugK2jQHHmR1EOIJ6jCnpgRXUrHJ1VW+GqhSfM7Es7H5e40qI0iDiMR1yPG8Ot5L9skvoaTMbo2o6cwAUIGAMqSetcOWKyW6Lquim5xzA6VuA6m8pwAZhxuemI27Csjz7mLcRf1OPl8vbaSd/Umrri2RWVCWH8MrA3gddsA+u9QuZ8jYsTaQsD5pzJlVMegkMZMbnOKj/AIyGPFk93fgnLOU+yu5bwltnOp0VATIuORhVJzpGZ2hTJ26zV63iH4fDrZS6zEIsWwulVckSANrhxlmBJ7mcR/DnIm1glltxBNwmVtrO5jqSMAekVKt8ot8Xc4hnv/CtWJAuG3rYgEmSFMknJJj3NepLPHJNpdLyYxutFbyzieJtEsjQWkEswLSd23EtIwSZEUrmq2tKgyGIOtnUguR8rDMyRg7xHWaoL5AJCsWUHynIwNjB2qZZ49ivmCsv+IT9N5HvSyYpxfPW/wBDN2McLxRtNK9jJVslWWIPYehE9/RPG8UbzLqChgAurSEkAAS2keY4JLZJnrUz4iEnPwlafKjfunJXPmORs09PrFHChiqqwYsQACYg9iWhQPWa2WSLlTWyyA4A2/Ef716pHUTUvjOWuh8w6asEN5SYBlSeuKZFsM4UCATHY9pMmJ+oHtWvJPoYhvQCmSalMoAOJHuP5f8AimSqicH0z+eKlsYy4r1H0mRv09PWvYxTdZyAcZFCiDJjt1z/ACj71bcRyLy2jbMlwMKCWO8t1ztjp+dRcvyqKQIWdsEyZkmO0D0j1q35X4qdb3DG8xZLLY/iAJ6ncx/KuaaZqj3mfLSLYDDzKgU+6nT/ACrKOkGK634rCXQz2yGH7pHVScg9JDavuK5hzSzDT3/OuCGm4/qbS3sg0UUVoSFFFFAF/wCGOCZ2OkSxDkeyoSa1d6yvD8Pw967aF34mytIXSIO4OGII2BgDrNZXgbjWfhsuCACPXvVnzrnL37XD2yoW3ZUqn8RE7t7ABfpXpRxP2rwc/LtnnM/hN+0sAhDupMsh7Fv31IzIH2q58E8d+r37d3S7IwKXI6S0Bonb5ZnGWpf6OuBttfYsPiMBpForOoMYLDIErjqMEnpV54w8L2uDQXLJdD5tOhjqDATGrcrHUyQBTnON/SGl/cajxR4vt2bfw1aGdW2wBKyTnbtPczmKzfE8pHBOri78S5ftM4XpCLqM52YdJkydwYqk4PkJvIL3EOtlS2rW+WaN5UmTsY2kyPZfOuEu8ZxVlOHt3ELABCwhipUA3XPcqC5jYQOkDnjBLV/mW2M8b4lN5AzhUuWbKgFp1XfPOoR1KuSZxgZzVbd8ZXWIGVQQNKEjE9JP51N8actS3etiNK/BtDGdk0jEA5Cj8D1iqzkF2wCz3gSw+VdJI6AkhSskAzkx5T6A6rDilFy4mbburNJy/mi2oay6yw+cgSoOZ0ssKcETkDNTeR+F+HV0uHiH03Gh1AyYBkMCII1ad+5nvUHlXB8DxCubvErbZfJbF0adKkE+VRuuo4AYR9asuTcKeHuKeIa3dtmRadWIVwBuNQM9NwROATBrhljlivi9fP8AJa2YrxKloXnFo6hqMeUqQJxOADiOgqmIrf8AibwpcvzeS4XFsKssI8ukFVLFQHf1yYiss3JbxZUKQRudzpkCSOw7/jXp4s8FHbM5RdlSR3p0KhjzN6+UTPYebP4VorPKbVt4y5IIhkk5wCqg5bfftjameZeG5JFkToUaszkDzajA82JMYE9INY/9jh5VuvuCi2rI7clP6u9wXh+z0fsirC55pBO2nGncE43jaqkOpZSwkY1AYxMGOxP86m2+V3ipWSFkeXME942x39aY47lT2gs/vCTG2+BIMHGfr6GqWbHJ6kB5zLibTOxsoUQxCscj6z/e+Ki8TZYfMI7CIx/cU5w9mT8yrHmljAwNsAknsB/uE8Vx1xwFZywEwCTGYkwepIknqc1pX2AiimyakDhyRjJ7de+KZdY3BFDAXb4khWURnf7U3w6EuAIknE7TSTS9QXIJ1D7ffr0/GsZFo0PAc2tgMoWCdRj/ABasx2x096pOYsHBjpmkNdBuh4xIJE5Pf75pfF8PpgjIKgk/Uj8wa4MkUppmvLVFPXlKcZpNAwpSDIpNOcOPMPenFW0hPSNLw/LmvXVtIJYwFHTsfp1qWbAtqyB0Z0Mnyz2G7DZcmIyST0EanhOYpwdk8QlldVy6pVj8vw0QhgvUMWxtjX1xWK5hxKuxZQVDMzFSZiTgTAmBA+9epCTn+RhSSLXkF27w9xbgYp2eYEeogltxgAmWrd+KudW34FASBpjQyuSbj+bKiMLILajEFYG1coe8z7ktAAHWFA/ACnODIaQxg4g79ciPb+81c8HJ82xKdaLJeIuMCDrNsZMzmeg7ExE10HwXxS8QrX1GniFT4aAHyrbnOlQBA/dwSTpPWawS80ROHNs6ixYmRGW0wSTuQAQoAxiatPB3iF7LIqC2oZvM7YOkNkk+ia42USTvms80HKDoqLpmt8TeFG42+xYfDVbJCOJPmB1KCIyIkEKcFpjvk7tg8PY+K9pbd1DFtlYgs4c/uxsoAg7HJzvXQuL8eWFWA0mGZdJE4VmWeoJIGP8AEs1iudeL7PF3FtmyFJuW9VwnJEQy5woyJ/yA9BGGJz6a0XKir5tyhblteLJt2PiQbibSWJ0tatqvykAkz1nABEv2LPLrht6LnGFy0EBVlVJ31E5hiSDPTI6l7mg5atu5ZFy+xRwNYhtQBYeUEDY9ZjtO9WnhblPDcUL7hXthNOjQuowBCswIOT5iY3jFbSnUbdkpbJfH+BOLtlraubtm5H7bAYEmIgNg4zuCPXFSfE3hU8PbU29WoWxgsGJwWYSACRq6e3eKuuC51dt2rdxbltbTLC2dyqoCPKCimAoDE7mcDIpfinngZFLf9OARKwS23XbpH17V5WSMappGqSMBy2y5ti7cGl2BCEYbUR8oEZUSM42ORVnb5YEItgt5gsAYG33PpFP3mdrdvRbIFsHSxI1FfmYwNu/piq7jrKqoYOxdtwTn5t5GQRA6jauDJB/0r5/BK0QuO5rLkDRoAJU91JKrJHXAO3Ws4/EEEhvlJ91+h61Y8w4aYUAllAgdAsbRvgEZ6T02pgWAtuGUydmJJ22kTTxpRWjOe3ZAu8pBaQw0nYtP2MDPvVfxXBlCARB95q3vdxt2NK4bhfinQTAOx6A4j+/Wu6HqZReyEZ1jSLl0nczVhzblb2nZGGVJB+lVrV6cZKStFDti+FmVDAiCD7g+U9DjemDboY0kmoZSNN4U4XhyzLcbVcuqqKh8olmGuW6YmI6/inmtxWsQAdQdydtsAaoGDt6GAfbOG/gAdDP1ou8WxUD1JJ76gB/L8TXNONmiIt8eY01Tl2m6zfY0FO8N86+9NUu0cj3pxdNBLo2nFXUuXLSM7Cf+ozEkCSIUAbABQNhk+lQeE4tACpSdQEN+8rR07infEFsC4HUiGVCQOhKA/jvVYAScV6mKKaOdsd0yx0yR0nGPXtSQxUz1FKRW3AJ36ewP5j705+sakCtss6fSTJ+m9dXaoklcXwhPmGcxpAMjEj0E5gTONqQl9QjIoJZlUFj0gkkARsfL9RUcXmWMzscHttt13371MHEXGTUsnQQxIMusYBPUrkw3rB6VnTVLwAngeOKxmCZExuIIHtExUXiGlicZM4ED6VMvXLbaG+Vip1T8pMyCu8YxBGIqXy9BeK22K+QHTK/xHzAnrkyu07SMU3KvdQVeiu4pF1joAEmCMnSC0Rjealp4kuLaNpYhsH1+25nJJ3+86niPD9m5ZF3UJGDJwwHXcb9ff2qg4zwpdktbRmURtvETqnYiIO53rGOSEtS/2W4tdFn4C5gV4hlZpuQWST+9EYIzIGYH8q6Df8Pi/oZgxlpJmJ3UKoM7C2pJ9RWE8DIls3dZCXfKqavmLgklABgq2Bvkhd5FdM5tzVGthgFBMNDTkCAVXoMffGK8jPK88k/FfEbxXsRUcby9A4R0UlQFKywOgHJWd2kjv1NUniF7fxSECgDA0rG3/wAuuT+FaTj+cWrzIhBttHlutBgaYhs429/54+/YZPnIOSNzBjBO/YjfuK5Z1Je0meiKX3IUFtgxztn+tQeKRmzBj0FS7t47qNJG4WYiDP4CajfrJOCaxSoxbsr7vAk4Yhfef5TH1o4YFflOdp6YM/XNP8QpHb+dK4SwxOI7HbAnerulYRTboe5g5vyXgsRvucZz3MGs1xPJWU4E+xH5Vq+YcAEJKmCD2znMD71AsoQjuRnJ/AwT2yR960x55Qj7ejXg+VMxt9INNEYrRc35cgXXnVnHtGY9Sce1UCpJjP8Av2jv0r0seVZI2huLi6YwasOY3kPDWFWNa6tRjPzEgH2GKr2FNk1MgEXKRS7lIrGXZSCva8opDNbYtq6WiSYfSG6wRKjA9h+Ir3ieBZXItqYIBA3JntjMmQAKqeAuza/ymD7HY/Q/nVvY5wctsQoBj7AgfKIk9MTivThJ9o5/wGn4J1IBMN2BmPlMkLOfTqRil3JcwVQMuJjTqMjeYyZ3P4AVIbj9XxJwQCduoG+PYCRG81Cv2SD3mdJiJONUdo2n0reLvsVDAXG+P7x0nvT/AA/DvI0yrbjcT1wdt469qQg6kwT6AfbGKeZDurKSOmkCdv6Ht1jerbFQ+vCXUJdRLKTqgBhG+R9D079qmXOY63VgpLAAwGXQc50eTCQSNJ2MmSarV5gZUsANOxK6sAxBnJA9MiIFJe4RqKnB/qD1zGOuc5zUVfYzVXufpdtBWtlCCvaCBg4iYjpnIn3vuA/SkytoayugeWAdl/zAb9du9c4t8yzkGPxqYOIXbeNmBwesRGPyrF4Y9NFKTNn425VZv27V/hbhDlQdGELRgNGM6hH06kU/a417nDMVUAhYbyiQwGTjqSRv/F1jFVyzgDxGn4ghcebVnbscRGIG34HUcXy5OECm2NStlnD+WdErrXAExpJEeVjgTXn+ognGvK+Uawe7KXiOYHQVZjqJkggCRkQVicMDk98bVAfh5yTGJEdu0Ve3uFRsEAqT1JNxCY8ue3ftETVZzFBYKSdSk6TOHGP3l+1eTxaVoJwd2yJwrEdYwRMwYIgyOxBNHHcANUkAagcDad5AHTb+lTH4i06B7W/ce0/37Uq6wuKrXEIgdJMnO3rt/tUxy/dD+l/anZVpwYKNqYgqMR17T9+nb1p3llmIyIzPtAIHoSfaPpSxy5GQidHmJHsBIUx7kk+1O8MiBjHyfKTuT3Ij2P8A5xUympe1GmPE4tNokcVeT4GrSvxnc+aTKamnAA0wVJEzOKpuMvacHqTjY4AOfTr9fUVO4zmEXGFsaJZiF7KQAAZx1MHtHerThPBZ42xeuINDkKLbMDBhjhT2IAHXYCumMeVRQ7q2c45jzLWygHSV6gwJBn37fYVX3z0nzCIbrPXM4zP0zSubcqu8Nca3eUo4J3653HcVXs9epDGoRpGDbb2TuDsi6wGlQSQD0ycbYABj7g+1QeM4fRcZexilcNxhQz6RTT3izFjknJpPsZHuHNJr015WLKCiiigC48LXE/WFS4YS55GPacT9DB+lTOacrucNda24gjE9CPr9Pw9DWdVoM12bwZzSzx9pbfFKrkqEkwGJH8J31AQeurM104svFGco7ObJJMDqIH2/sU7bcnOcQM+v+429a6B4i/RQUaeHfUsE53WTif8AD0npWN4zlz2y2pSvlkDrqlZjsQQSfr0rshkjLozcWhu2Q5828b7H7HvPb6UcVaC9DHcbdB29fp9xUQEDH0xsTET/AON6ftX2ESQPUgGR7QZzWlUIja8aSYHtP16VJ4XhrpOm2GfM6VBY7bgD0/3qObknzf0zNPWEjKXQCcQYGDIO+CP6mqehEjieVXPhLeFtlRhuRAgAZE7iDONpqPwt4jEwDiDBx79PzFXtvmPF8TaHCMS1sDyzJCgAmA3bEAe3YCqnjeUvwrqt4ada6lMyCOhx2+2+9ZqV6fZVErl3Mrit5HiNjjpmMz966X4Y8S6kKX1GppAZVAXVGCQMAklv9O0VgPDnDWHw7i3MDURIwNRO8dNj3HoK0N3hlsEAm3cQjcEbDquoRt0MjcdK5c1PRcdF3fsEm1Z+Ajq7FU4hmCMgyxU+WQcGOnr0qLxHKSDdtXB51XJI+YdNQgiAVGfY4gGpfK+cW1VUusRaZlB1RjODknzA+uCNzTfOONa3cZ1bMFJGxHmGc+YEQT027mvH9Y1BxflnVi3aMilk2uIVNICFQeoBWMMJMycyOmdtqsuJ4mczq9D3jYfQAT/WqZAHvEhpS2Aoz1GJB7TNTLfFAGRON65MkeTscZqFpfcnIQFAPXGc79vU9/SoyKSD32EbY3j+X1qNY5gHJknSOp7wfxJmpi8ytAE9gcAGVEYYZxmInGevXNqUXpbNozhJdjHL+A+NeFpTBdguqYETqPeNIB+tdF4t+H4ThFsq3w1JINxl1AjEwNQDEyB2jpiubcJ4w4fhbouKTcIV4UCQCSQPPA6Y9u8xWZ5/4z4ni2l3KrMhVMKP5/0r1/T45VclRyTavR0vjOU8EyDVxTuLk+XiAGWZ/dKwbZ9oFc78WeFVsuTZJKwTvqAjcTEj61nrF0hwx82RMnMTWn43xMMmfm06gZMgSD13iM7iujcSDGNQ5ge9OXssSOtMXGzQ3oBFFFFZFBRRRQAVZcn43S2mSMgggwQw2IP3+9Vteg1UZcXYmrR3PwV+ksh/gcXu0KtwiAZgQ46T/Ft3itZ4l8M2uKtwAEuAeVhuDtt1wTXCOVXBxVvQf+qgx3ZRmB3I/Ee1bvwP+kM2yljiyCsxbunEdIc++NX3rVx8xJT8Myvirkd3hbzBl6KQRkRvj6g7/wA5qo+LIIgA4G/9+9fQ3iLw7a4y0QQAxGDvH9YP5nvXAedcnu8LcNq8pUg4JGCJiQeorpw5uSp9kSjQwoUgTjuTj/aPxpp7UT1A2MEf3/tXlgkmAYz7D69KseHsTAAzOMBiTMRB6Vu5UTRK8Oc+PCsWVmXGwhlJGfNj8oI71E8Rc0HEcQ9wM5DGQHk6ZMkLkwJk4ovcOocqy6DMErqIHSSPem25bjdIzuSpI/8Adg/TuKj23yHvohBjiBH4T9alfFZf3jONsjOdwfX3zSrXCNtqEnYSGPckQSdvT7Uw+oEhh1O4jrOKHIRZ8o4m7cu2bIhlZgCCMaZ8x/0z9q6Hz/m1nQLaj9qSdXYKVxv8zGVgCuaeGL5/W7ZjUAdt8Hy//wBR9a3HiK2i8TxEGdNzGmJ0lEwekx5e4BNeH6+T+pfiq/V/wjswJNUU/D8OFUb+bIkRjYesYI+lWnh7wk3FrdKkKVIABnMj8PtVQePJ1Ft2MnaQBgAdsR+NK4HxEbNxHCAQSSZI1f8A7QIzn1rDEt+4yycbLrjP0Z8UkgAMBPm2yR3z/KsPz1TbBQsSwJBInTpECBgTkMOu2egruXI/Ff6xZQqoTWSBpb4g0jAlhMMc4I/MVzzxxycOzAKzXsM09FIJEkQI3OOkbkmu+EUnZPFeDmTGkGdquLvIzbt/FZvKTpwDLGJIHYAdTVZdQTgz6mujkFEd1pBp261N/kKm7GJJge9M0p2k0ms5OxpBRRRUjCiiigAooooAd4fiGRgykggyCO9bvguJtcdZbAW6MuqjJMfOo/Nf9iOf09wnFtacOhKspkEVcZUS1Z0Pw/494ng2RWJeyu6MJIH+EnIxsNs10Xi+G4PnlpIOm+gYqNpBEGN5AMGJwR235jyu7a5lCBhZ4oiANkcwcAHaT+76mJ+Ue8FxN3hnXh4ZXVtVu5bkPbf95WU/MoztHWCQRWjXldkpifEfgy7wbBXHzMV1EeWMENPT17VaeFuHHD8Pxwuoy8QLa/CMeYIxILL1HYnoD6Guj8Jr5nwTrxCqt1CVkTDARnGQZByP4fcVkuX/AKu1s8LzEOHtOTavISLiAjKyoB0iJECCOgiq+q2qY+Oyj5V4b+KyoLi27hEhXEBgRI+buNu+Ymkc48LcRw7ENZaMeaPKSdoMZz0A/Ouo8LyfhOLsqtu4l+IUXGVXcL2JYSPsKq+K5fds3Tw9q+pk4RWIgYPntXPiW4E7rp9qn6jDicl4jh8EFY0hcAaT9Z3659fWozhh+9I2gkHOD1gjtXYn8O3GDi6lpyv8C6HP0IZW64UCqUeDkZiUtuIBYqylWj/CMq59JB/w9Rf1RcSq/RpwSW0v3iAWUSJyCRhYjJlyMD+le3+GabjuZZjldoMT1/vvmri5yn9WsFbav8ysQRkKPMSYwPMx/wBMetZjxV4zLWmtEAu2mYXEbxq98yD9eleRni8uTins6sT4RtjLIC4RFLuRMKJPb7Ucq8F3eZFxadLb2p+Jauyjg4hiM4ORMYjO4qo8N8NduMWssfjiY84RtJGnyEsJbO0it9yzxZcshnv2g19dSrfupDQSJRipgtAAkE4A6DPZDEofmc7puyB4e5BxXLOKX4i/Es+Yk2zgAqygtj1B3I9yKuuZWP2d69dZSG84LMEtqICrGjU1xQIIn75gQOc+NNboTbRYmSt5rhII6QsWxEgtuBtk1UcTzhbllbLOGA1MA2q+RgsQTpDBQCTv09K0GZy6bl0hBqfT+6GLDPWOhiqXm1n4bR17VpLvHNaUsLgbYjXA6fwKuW3zqIAiKyV+6XYu2JNNWxMaCzTdx522ouXZwNqbpSfhAkFFFFQUFFFFAEvlhtC4DfDG3BkLuSRAjI2J1b/ux1qdZPCaBrD6tOSkgluslpGTEQMCZzEQuVrNz6H9z4mP8oqzW3uNCH/8VsSzA/bpPbpBoAaQcGHObrKUwSNn1CCQIMaZlRPoTiveN/UipNv4obTAGwLQYJkHrE5GwjckPixmQgIMf/anrIBH1IETn6V4toSBo9v+VMkQPmE94GPU9aAGCODDKQX0nVqDSdPlMEQo1EGMTBMglRBpdu3wMHU90yTEDYY0ydO5zOCBOBgEuCxCt+zBOcHhTGI6zjAn6mvX4eJIVSRqP/0p/wAWM7DJ+w7UAZ9WgyK13LPG4fSvGBrhWNF4Ei6sbSZ88euR36VAfhAw0lYk6QRwpDS0sNOd9wM7VQ3bRUwQQfUEexg5yM1SlQmrO8+GObolt7lq8ryykEzERsygeRp77hmxV878Px6qWUq8yXtsCCYODjzDP9CDFfOHL+aXbDh7TsjDYqYrfck/S+48vF2xcX+JYVgf4o+Un7U6T6FbXZ0U+B1tsl/hna269ZK22jIDqZLatonr1q65fwDLebiryKjEaYLzAGZEjyyfX1xVByjxnwvEgC3x7W2/heFOT3eAT/7iKh+KfCjMBctji+L97y/DInIwYAz60NPyNNeB3xP4gt3rmhXS3bk6nOZbaFIyTA6VIteI+I4YAq63be4S4rBiPQgsw9yDVd4f4K/abycNwvDGPnAD3gO2qAD0wKsx4MN5jcd1uHqWGSfYHH3+1IBfEc8N1lu2bTXLRXS9sLrIJJLBoyMAR0P1rKcw8HDinN8BtOo6rD27lt1G8W2gqxI6kAHv1rdcp5ILD6rZ+EvUD5SenWpq8HcLMX4u6waMQqgZ2GkBvxqEqdjOXP4QFtCFs3bc/N+sPaVY6Ya5KxnMGQfvB4fhb6/s7d63DdLbvcO0RKgahHpH4E9P5hyTg1Wb/nMHzXLgkexJBB9Zmsvzbx3wlpGVBqO28j79a0Tb6JdIyPGcltCRduNdubsylVtJP7upZ1NkGNvaoXMm4QW10WFVwJJUt83T5jP1GJ9Kh868YG6fQbAYArO8TzF33MDsKfXbC76F37gBzk9t/uai3LhNJrypcr0CRK4DhRcYgmIUkARLER5RJAnJPsp3NWFzw8q4biLZMSApDZ+GXAOY/dK4JyV3moPLOEFx9JDHB+UrMyB+8QCM5qaeSruFvQflwmcT/F2qSj0chtsF08Rbk6ZDGPMUVyPYSVnuAOuPLnJbYDn4wOlmWABJAtlw3zfxDTHc70pORgnCXsb/ACYPXdhj7b14OSLM6bxXofIPQfvfxf2KAKWirs8lSJAvds6BmdInz4yR/eaq+MsaHIAIG41RMHaYxQAvlxGvJVcHLMyifdcz+FWzXEMENaGdhduz8xjMYzmqOxxDIdSkqe43qV/xy/8A91sbZ9I/ImgCxlOhtxAMfFu9B2joCPaK8F5CIlBvB+NcgSJyI64X3HWq7/jV/wD7r9eveJ/Ifagc5vTPxXn3/vuaALNrqEb2uozfukdu0bAGO34eOyd7TSdhduxORjH/AJiq1Oc3gIFxgO014ecXj/6r/f6/yoAs9VvqbXUj9tcxHrHqKp+NP7RoIOdwSw+hbJ+tPf8AGL0z8VpHrUa9fZzqYkk9TvQA3RRRQB6DU/gef8RZ/wCleuJ/lYj8jVfRTUmuhNJmz4L9LnMreBxBYf41VvxKzVhY/Tfx6/8Aa/0f0NYzgjaVSWZSxHytbLQZMQQwGRGfXbFTP1mzp3sdMfAad/8AN6nr/KnyfxC4o0l/9NXGtuLXvoz+Jqq4r9JnHP8A+sVH+GF/+IBqvTibOM2Bt/6DR9fNUfijZa2NLKGAmFtsCTHyklj65p838SDihviud3rhl7jE+pn86hNcJ3JNJopOTfbGkkFFFFSMKKKKAJXLmUP59MQfnUsJ9hmasFvWZImzGTPwG9fKPNPbfvVLRQBPfmADHTbskbfIQCJkGCZB+tI/4hiPhWvfRnee/wBPbFQ6KAJjcwmf2VkSIwm2+RmQc/gKh0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460375" y="-7239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6" descr="data:image/jpeg;base64,/9j/4AAQSkZJRgABAQAAAQABAAD/2wCEAAkGBhQSERUUExQWFRUWGRoaGBgYGCIYGBwXHxceGBwbGhscGyYgGBwkGhsXHy8gJScpLCwsGB4xNjAqNSYrLSkBCQoKDgwOGg8PGiolHyQsLCotNCwsLCwsLC8sLCw0LCwsLCwsLCwpLCwsLCwsKSwsLCwsLCwsLCwsLCwsKSwsLP/AABEIAOEA4AMBIgACEQEDEQH/xAAcAAABBQEBAQAAAAAAAAAAAAAAAgMEBQYHAQj/xABCEAACAQMCBAQEAggEBQMFAAABAhEAAyESMQQFQVEGImFxEzKBkaGxBxQjQlLB0fBicpLhFSQzU/FDgrI0RISiwv/EABkBAAMBAQEAAAAAAAAAAAAAAAABAgMEBf/EAC0RAAICAgIBAwIFBAMAAAAAAAABAhEDIRIxQQQi8BNRYXGB0fEyQpGhBRWx/9oADAMBAAIRAxEAPwDidFFFABRRRQAUUUUAFFFFABRRRQAUUUUAFFKCntXotHsftTpsVoRRSzZbsftXmg9jRTC0Jor2vKQwooooAKKKKACiiigAooooAKKKKACiiigAooooAKKKKACiipHCcC1wgKD/AH2700m9ITaXYxVlyfw3xHFNpsWmc9YGAO5OwHvW88K/o9sqV/WnAuMQRaMyF6l4EId8E9K67y7lln4ehbc2VE6Fwrf5gIDfWnpfiK2zifK/0XDUBxN8KcStofFYe5UwD6Zrb8D+jnl1kBjw9+/G+sNJzuFTT+P41r754xT/AMta4S2gGJB1e2MA1jeZeNuKt8Qy3WIZcFVgKPaZme5NZyyuInS7HrnNuXcOSv6ktthjzWRg7jfJMetNW/Ei3iFsW08xgarQUH2B0nvtTnDeKrd20/xtWszpdbja5OMAgrtifLA2zUHk3E3f2qNddrUoLbNDnUclNZSVMZgbxv1qJZ1xu22EabpGjs8Zbt2x+scNnHyI077YkTHrUcvwt9gLnBFATHnsKeu5IGteu5ml8v8AD17DKxInONMfVhB/OrLmPgu1dX/mSQpG4usCD6Zgz7VcJye2W4ozfE+BOWcRc+GoFu5vpV9B9wHBVvoaxnM/0Wn4txLHxWCdSgIP+hiY9QM1ufEnhzgOHQ3Ft3VCQZBcAjaJ3k9Ipjk1/wA4/aWLCaRp0gvfKH5QzEZkZkDf61tybIpHIeY+FOIsgs1ttIMFgDAPr/D9YqoIr6L4vxJwsfCU/EBU5yHEDdgwnLenXaucc65Zw3EO0I1lokE2ygPcMvykjqUx1jpSpP8AAe0c6oq05t4fuWIJhlOzKZB+v8jmqypaaGnZ5RRRSGFFFFABRRRQAUUUUAFFFFABXtFbXwv4SCWhxvFWy1qQLdqY+I07t1Ce2W2HU1UY2JuiFyHwRcu2TxN0i3YXYtgseyjr7/2NJ4X4QC6HtqdNtl0wJLGZYQB5jpx6T1zVdzXn97irrHCpAAVRpRUmAAJIGcAetajheHWwmjURgyy7k/wjvJgD16GsvU544Vw8sWODyO/saXl/H/DsXSLcXZyQsAZgAkCZ3w0z2zBb4LxKwtkBpYiVO0BuwjIkkzG/bplv+Jt/09Oq6zZ80qvYEAhSY/ma0vAuLThmQ3NPyjV1iBOM5rheZymqdL5v9jdJKLG+H8UBD+3Z3PykCQQPmBG0kEH7Desz435vb4m8PgLoVF0lmHnfJMnoPtP5CZ4sb/mWhdMBdUtrOqPNJjBkxHpVNbRWHm3P27VtKb/pPPnN3RL8MeD71+2LravhYIAj4jLMeUdOmCQc4rdcZx1jgNIXh2VjtsY76ZmImMd81A5BzW9atqE+EFUeURAIAIGBBJ64iqHn3M7l1iLjFjnzR0IzA2VY7dvedFkh47Nq4xujRN+kbOnUoMjLGAO8wDjP4GK9/SVcF3gUu279uAwJ8w82YkdWhoH1rm/LeCe/xDaUmyslmYaU0fxXGMBFO/TG1M814xb9y6PiaVXVo1jeFACgLhIC6R02711Y8UpdhydbLblPA8TxCO+j/lmL3BAX4SuCRGktIQAEEAY8u+KuOTcj4yxdt3biBUdGUaWyEOyEH5QNIPWJway3hPxM3Cll1HQ0GOkg5HoGWQfyNaXmv6RGKIqhSiTgYEFSuR1ycg+uc1q8LUtIaaosOX8vu2eKZ7CW7ruVARxpZFMkmczILTHp7Vpuf/Aur8G7bg7yMMpiQQwyDFU3grxTbe6Q5QXWEqRjViMz1G31+0zxrwy3LXxACt1TCtJXJxpb0O31FZNNOmWYPm/LPgeVnD2m+W4CGUjeHXdTE5Hb7ZfmPhgtLWhMZIGcenf23qdzXmHxFKMulgcnAyJHmEZ33795mk2OYvaVkVwAcd8dCDggHPXqcDpdOiNGPZYwaTV/zHgxdLOuCcjsSdxPcGqJlgwazaotMTRRRUjCiiigAooooAKKKl8s4A3bgXYbsew6mmlbpCbovvBfhxLzG7fOmzbzB/fYZ0j+/wCo2vi3m92/FtSBaQfKogAAbCBnEdgJAqD4f4E3LlqyrC0mgyZyVYGYmAT8oIHer79X+HceyrQAg1NcGiQSJZZydI1D6rvXRSjoz7KTkfhplYW7gKtcNtiANWkZdFaNjA1HsJrRcVw5XiAt2flwRmNgCRv3qDzfxpcu3LjcOTbThbfkYJKhiVRmbB83w/KsgnB9qUvNS/HPpOpR5p76o0xmQDJ+h9a8D1cJP1Dk+q/3r9zrxzUY1+JLsctU3C5EkaR8sA4wxjrv+PbF5esqi+ZofcaWhh7dAdsnbtUS1fIuKsatUkQYCgbY7zI3qk8Rc/SwYdi7HZFxt6nYff8ApyRUs01HHfz/AMNMjUI2yt4+0pvEAnTuZOfUtnJntUBlEwJjp0qGniJTlrQ7+Vo+8g00vHXrrn4SHEnSF1QP8RjaIzivch6HPW1/k8Z23ZsuX8Slq2ZJAAkknAA+uPeqbhfEKanIt67Vv5icFgZEAkjuTp3MEkEDBw3Lb9/hHlCSz6FjqykNETgeu3Wo/i3w8vBJbT4utmEtb06SrFR5pBI09huYmtfTeliptT7v4zo5SaV+BHijxseJtixatrw/DrEW1yTGxdoyR9B71lVp262piVWMbLJiBk/zPvTesdRPpt+Ve3GMYqkRbZ4poZqc4hlJlRpHaZ94PvNMulFALt8SysGDEEbEbir67494puHNhrmtDGSBqABmA2Pxms4aVqEbD61lKCfgpMs+ccQt63bcCLgX9oYjV5yur16Z3md6q3MJIMiR0iG6/fv/AExJucyix8FVHmYM7nfAgKo/dUemTJ6YqvFzodjH3H9n71z8CrLjlXHKEKusofm9MRPcHAyMiPaavmnDqWIUyRsY3Hf+/Q9aZufMdMjPvXvDcSVuK+8ET7dfwrGca2WivryrDm3BhHJX5TkH0OR+EVX1z97RYUUUUAFFFFAHtarkXBlECx5rpU+pUHb2mD6wPWs/yvhPiXVXYEiT0Amui8CzWbC3hpuA3MqNyE0hFXvInHQAV0YlSszlt0VPB6zxClmC6HOroqQ040kbnpjb3rT878T6Q2qwvxdOlCVgIO8Zl946CcZmrPgfEvKyhum0oulg2jQTpYMGO+FBI6Ypfhzmlrjb165fAJR/i20Cz+5Ckx0B6dTNauV7cdISXiym8O+COKFu89ybZuoQLRIh5kAuC2ApkicyD603xnKrvAsgugK2jQHHmR1EOIJ6jCnpgRXUrHJ1VW+GqhSfM7Es7H5e40qI0iDiMR1yPG8Ot5L9skvoaTMbo2o6cwAUIGAMqSetcOWKyW6Lquim5xzA6VuA6m8pwAZhxuemI27Csjz7mLcRf1OPl8vbaSd/Umrri2RWVCWH8MrA3gddsA+u9QuZ8jYsTaQsD5pzJlVMegkMZMbnOKj/AIyGPFk93fgnLOU+yu5bwltnOp0VATIuORhVJzpGZ2hTJ26zV63iH4fDrZS6zEIsWwulVckSANrhxlmBJ7mcR/DnIm1glltxBNwmVtrO5jqSMAekVKt8ot8Xc4hnv/CtWJAuG3rYgEmSFMknJJj3NepLPHJNpdLyYxutFbyzieJtEsjQWkEswLSd23EtIwSZEUrmq2tKgyGIOtnUguR8rDMyRg7xHWaoL5AJCsWUHynIwNjB2qZZ49ivmCsv+IT9N5HvSyYpxfPW/wBDN2McLxRtNK9jJVslWWIPYehE9/RPG8UbzLqChgAurSEkAAS2keY4JLZJnrUz4iEnPwlafKjfunJXPmORs09PrFHChiqqwYsQACYg9iWhQPWa2WSLlTWyyA4A2/Ef716pHUTUvjOWuh8w6asEN5SYBlSeuKZFsM4UCATHY9pMmJ+oHtWvJPoYhvQCmSalMoAOJHuP5f8AimSqicH0z+eKlsYy4r1H0mRv09PWvYxTdZyAcZFCiDJjt1z/ACj71bcRyLy2jbMlwMKCWO8t1ztjp+dRcvyqKQIWdsEyZkmO0D0j1q35X4qdb3DG8xZLLY/iAJ6ncx/KuaaZqj3mfLSLYDDzKgU+6nT/ACrKOkGK634rCXQz2yGH7pHVScg9JDavuK5hzSzDT3/OuCGm4/qbS3sg0UUVoSFFFFAF/wCGOCZ2OkSxDkeyoSa1d6yvD8Pw967aF34mytIXSIO4OGII2BgDrNZXgbjWfhsuCACPXvVnzrnL37XD2yoW3ZUqn8RE7t7ABfpXpRxP2rwc/LtnnM/hN+0sAhDupMsh7Fv31IzIH2q58E8d+r37d3S7IwKXI6S0Bonb5ZnGWpf6OuBttfYsPiMBpForOoMYLDIErjqMEnpV54w8L2uDQXLJdD5tOhjqDATGrcrHUyQBTnON/SGl/cajxR4vt2bfw1aGdW2wBKyTnbtPczmKzfE8pHBOri78S5ftM4XpCLqM52YdJkydwYqk4PkJvIL3EOtlS2rW+WaN5UmTsY2kyPZfOuEu8ZxVlOHt3ELABCwhipUA3XPcqC5jYQOkDnjBLV/mW2M8b4lN5AzhUuWbKgFp1XfPOoR1KuSZxgZzVbd8ZXWIGVQQNKEjE9JP51N8actS3etiNK/BtDGdk0jEA5Cj8D1iqzkF2wCz3gSw+VdJI6AkhSskAzkx5T6A6rDilFy4mbburNJy/mi2oay6yw+cgSoOZ0ssKcETkDNTeR+F+HV0uHiH03Gh1AyYBkMCII1ad+5nvUHlXB8DxCubvErbZfJbF0adKkE+VRuuo4AYR9asuTcKeHuKeIa3dtmRadWIVwBuNQM9NwROATBrhljlivi9fP8AJa2YrxKloXnFo6hqMeUqQJxOADiOgqmIrf8AibwpcvzeS4XFsKssI8ukFVLFQHf1yYiss3JbxZUKQRudzpkCSOw7/jXp4s8FHbM5RdlSR3p0KhjzN6+UTPYebP4VorPKbVt4y5IIhkk5wCqg5bfftjameZeG5JFkToUaszkDzajA82JMYE9INY/9jh5VuvuCi2rI7clP6u9wXh+z0fsirC55pBO2nGncE43jaqkOpZSwkY1AYxMGOxP86m2+V3ipWSFkeXME942x39aY47lT2gs/vCTG2+BIMHGfr6GqWbHJ6kB5zLibTOxsoUQxCscj6z/e+Ki8TZYfMI7CIx/cU5w9mT8yrHmljAwNsAknsB/uE8Vx1xwFZywEwCTGYkwepIknqc1pX2AiimyakDhyRjJ7de+KZdY3BFDAXb4khWURnf7U3w6EuAIknE7TSTS9QXIJ1D7ffr0/GsZFo0PAc2tgMoWCdRj/ABasx2x096pOYsHBjpmkNdBuh4xIJE5Pf75pfF8PpgjIKgk/Uj8wa4MkUppmvLVFPXlKcZpNAwpSDIpNOcOPMPenFW0hPSNLw/LmvXVtIJYwFHTsfp1qWbAtqyB0Z0Mnyz2G7DZcmIyST0EanhOYpwdk8QlldVy6pVj8vw0QhgvUMWxtjX1xWK5hxKuxZQVDMzFSZiTgTAmBA+9epCTn+RhSSLXkF27w9xbgYp2eYEeogltxgAmWrd+KudW34FASBpjQyuSbj+bKiMLILajEFYG1coe8z7ktAAHWFA/ACnODIaQxg4g79ciPb+81c8HJ82xKdaLJeIuMCDrNsZMzmeg7ExE10HwXxS8QrX1GniFT4aAHyrbnOlQBA/dwSTpPWawS80ROHNs6ixYmRGW0wSTuQAQoAxiatPB3iF7LIqC2oZvM7YOkNkk+ia42USTvms80HKDoqLpmt8TeFG42+xYfDVbJCOJPmB1KCIyIkEKcFpjvk7tg8PY+K9pbd1DFtlYgs4c/uxsoAg7HJzvXQuL8eWFWA0mGZdJE4VmWeoJIGP8AEs1iudeL7PF3FtmyFJuW9VwnJEQy5woyJ/yA9BGGJz6a0XKir5tyhblteLJt2PiQbibSWJ0tatqvykAkz1nABEv2LPLrht6LnGFy0EBVlVJ31E5hiSDPTI6l7mg5atu5ZFy+xRwNYhtQBYeUEDY9ZjtO9WnhblPDcUL7hXthNOjQuowBCswIOT5iY3jFbSnUbdkpbJfH+BOLtlraubtm5H7bAYEmIgNg4zuCPXFSfE3hU8PbU29WoWxgsGJwWYSACRq6e3eKuuC51dt2rdxbltbTLC2dyqoCPKCimAoDE7mcDIpfinngZFLf9OARKwS23XbpH17V5WSMappGqSMBy2y5ti7cGl2BCEYbUR8oEZUSM42ORVnb5YEItgt5gsAYG33PpFP3mdrdvRbIFsHSxI1FfmYwNu/piq7jrKqoYOxdtwTn5t5GQRA6jauDJB/0r5/BK0QuO5rLkDRoAJU91JKrJHXAO3Ws4/EEEhvlJ91+h61Y8w4aYUAllAgdAsbRvgEZ6T02pgWAtuGUydmJJ22kTTxpRWjOe3ZAu8pBaQw0nYtP2MDPvVfxXBlCARB95q3vdxt2NK4bhfinQTAOx6A4j+/Wu6HqZReyEZ1jSLl0nczVhzblb2nZGGVJB+lVrV6cZKStFDti+FmVDAiCD7g+U9DjemDboY0kmoZSNN4U4XhyzLcbVcuqqKh8olmGuW6YmI6/inmtxWsQAdQdydtsAaoGDt6GAfbOG/gAdDP1ou8WxUD1JJ76gB/L8TXNONmiIt8eY01Tl2m6zfY0FO8N86+9NUu0cj3pxdNBLo2nFXUuXLSM7Cf+ozEkCSIUAbABQNhk+lQeE4tACpSdQEN+8rR07infEFsC4HUiGVCQOhKA/jvVYAScV6mKKaOdsd0yx0yR0nGPXtSQxUz1FKRW3AJ36ewP5j705+sakCtss6fSTJ+m9dXaoklcXwhPmGcxpAMjEj0E5gTONqQl9QjIoJZlUFj0gkkARsfL9RUcXmWMzscHttt13371MHEXGTUsnQQxIMusYBPUrkw3rB6VnTVLwAngeOKxmCZExuIIHtExUXiGlicZM4ED6VMvXLbaG+Vip1T8pMyCu8YxBGIqXy9BeK22K+QHTK/xHzAnrkyu07SMU3KvdQVeiu4pF1joAEmCMnSC0Rjealp4kuLaNpYhsH1+25nJJ3+86niPD9m5ZF3UJGDJwwHXcb9ff2qg4zwpdktbRmURtvETqnYiIO53rGOSEtS/2W4tdFn4C5gV4hlZpuQWST+9EYIzIGYH8q6Df8Pi/oZgxlpJmJ3UKoM7C2pJ9RWE8DIls3dZCXfKqavmLgklABgq2Bvkhd5FdM5tzVGthgFBMNDTkCAVXoMffGK8jPK88k/FfEbxXsRUcby9A4R0UlQFKywOgHJWd2kjv1NUniF7fxSECgDA0rG3/wAuuT+FaTj+cWrzIhBttHlutBgaYhs429/54+/YZPnIOSNzBjBO/YjfuK5Z1Je0meiKX3IUFtgxztn+tQeKRmzBj0FS7t47qNJG4WYiDP4CajfrJOCaxSoxbsr7vAk4Yhfef5TH1o4YFflOdp6YM/XNP8QpHb+dK4SwxOI7HbAnerulYRTboe5g5vyXgsRvucZz3MGs1xPJWU4E+xH5Vq+YcAEJKmCD2znMD71AsoQjuRnJ/AwT2yR960x55Qj7ejXg+VMxt9INNEYrRc35cgXXnVnHtGY9Sce1UCpJjP8Av2jv0r0seVZI2huLi6YwasOY3kPDWFWNa6tRjPzEgH2GKr2FNk1MgEXKRS7lIrGXZSCva8opDNbYtq6WiSYfSG6wRKjA9h+Ir3ieBZXItqYIBA3JntjMmQAKqeAuza/ymD7HY/Q/nVvY5wctsQoBj7AgfKIk9MTivThJ9o5/wGn4J1IBMN2BmPlMkLOfTqRil3JcwVQMuJjTqMjeYyZ3P4AVIbj9XxJwQCduoG+PYCRG81Cv2SD3mdJiJONUdo2n0reLvsVDAXG+P7x0nvT/AA/DvI0yrbjcT1wdt469qQg6kwT6AfbGKeZDurKSOmkCdv6Ht1jerbFQ+vCXUJdRLKTqgBhG+R9D079qmXOY63VgpLAAwGXQc50eTCQSNJ2MmSarV5gZUsANOxK6sAxBnJA9MiIFJe4RqKnB/qD1zGOuc5zUVfYzVXufpdtBWtlCCvaCBg4iYjpnIn3vuA/SkytoayugeWAdl/zAb9du9c4t8yzkGPxqYOIXbeNmBwesRGPyrF4Y9NFKTNn425VZv27V/hbhDlQdGELRgNGM6hH06kU/a417nDMVUAhYbyiQwGTjqSRv/F1jFVyzgDxGn4ghcebVnbscRGIG34HUcXy5OECm2NStlnD+WdErrXAExpJEeVjgTXn+ognGvK+Uawe7KXiOYHQVZjqJkggCRkQVicMDk98bVAfh5yTGJEdu0Ve3uFRsEAqT1JNxCY8ue3ftETVZzFBYKSdSk6TOHGP3l+1eTxaVoJwd2yJwrEdYwRMwYIgyOxBNHHcANUkAagcDad5AHTb+lTH4i06B7W/ce0/37Uq6wuKrXEIgdJMnO3rt/tUxy/dD+l/anZVpwYKNqYgqMR17T9+nb1p3llmIyIzPtAIHoSfaPpSxy5GQidHmJHsBIUx7kk+1O8MiBjHyfKTuT3Ij2P8A5xUympe1GmPE4tNokcVeT4GrSvxnc+aTKamnAA0wVJEzOKpuMvacHqTjY4AOfTr9fUVO4zmEXGFsaJZiF7KQAAZx1MHtHerThPBZ42xeuINDkKLbMDBhjhT2IAHXYCumMeVRQ7q2c45jzLWygHSV6gwJBn37fYVX3z0nzCIbrPXM4zP0zSubcqu8Nca3eUo4J3653HcVXs9epDGoRpGDbb2TuDsi6wGlQSQD0ycbYABj7g+1QeM4fRcZexilcNxhQz6RTT3izFjknJpPsZHuHNJr015WLKCiiigC48LXE/WFS4YS55GPacT9DB+lTOacrucNda24gjE9CPr9Pw9DWdVoM12bwZzSzx9pbfFKrkqEkwGJH8J31AQeurM104svFGco7ObJJMDqIH2/sU7bcnOcQM+v+429a6B4i/RQUaeHfUsE53WTif8AD0npWN4zlz2y2pSvlkDrqlZjsQQSfr0rshkjLozcWhu2Q5828b7H7HvPb6UcVaC9DHcbdB29fp9xUQEDH0xsTET/AON6ftX2ESQPUgGR7QZzWlUIja8aSYHtP16VJ4XhrpOm2GfM6VBY7bgD0/3qObknzf0zNPWEjKXQCcQYGDIO+CP6mqehEjieVXPhLeFtlRhuRAgAZE7iDONpqPwt4jEwDiDBx79PzFXtvmPF8TaHCMS1sDyzJCgAmA3bEAe3YCqnjeUvwrqt4ada6lMyCOhx2+2+9ZqV6fZVErl3Mrit5HiNjjpmMz966X4Y8S6kKX1GppAZVAXVGCQMAklv9O0VgPDnDWHw7i3MDURIwNRO8dNj3HoK0N3hlsEAm3cQjcEbDquoRt0MjcdK5c1PRcdF3fsEm1Z+Ajq7FU4hmCMgyxU+WQcGOnr0qLxHKSDdtXB51XJI+YdNQgiAVGfY4gGpfK+cW1VUusRaZlB1RjODknzA+uCNzTfOONa3cZ1bMFJGxHmGc+YEQT027mvH9Y1BxflnVi3aMilk2uIVNICFQeoBWMMJMycyOmdtqsuJ4mczq9D3jYfQAT/WqZAHvEhpS2Aoz1GJB7TNTLfFAGRON65MkeTscZqFpfcnIQFAPXGc79vU9/SoyKSD32EbY3j+X1qNY5gHJknSOp7wfxJmpi8ytAE9gcAGVEYYZxmInGevXNqUXpbNozhJdjHL+A+NeFpTBdguqYETqPeNIB+tdF4t+H4ThFsq3w1JINxl1AjEwNQDEyB2jpiubcJ4w4fhbouKTcIV4UCQCSQPPA6Y9u8xWZ5/4z4ni2l3KrMhVMKP5/0r1/T45VclRyTavR0vjOU8EyDVxTuLk+XiAGWZ/dKwbZ9oFc78WeFVsuTZJKwTvqAjcTEj61nrF0hwx82RMnMTWn43xMMmfm06gZMgSD13iM7iujcSDGNQ5ge9OXssSOtMXGzQ3oBFFFFZFBRRRQAVZcn43S2mSMgggwQw2IP3+9Vteg1UZcXYmrR3PwV+ksh/gcXu0KtwiAZgQ46T/Ft3itZ4l8M2uKtwAEuAeVhuDtt1wTXCOVXBxVvQf+qgx3ZRmB3I/Ee1bvwP+kM2yljiyCsxbunEdIc++NX3rVx8xJT8Myvirkd3hbzBl6KQRkRvj6g7/wA5qo+LIIgA4G/9+9fQ3iLw7a4y0QQAxGDvH9YP5nvXAedcnu8LcNq8pUg4JGCJiQeorpw5uSp9kSjQwoUgTjuTj/aPxpp7UT1A2MEf3/tXlgkmAYz7D69KseHsTAAzOMBiTMRB6Vu5UTRK8Oc+PCsWVmXGwhlJGfNj8oI71E8Rc0HEcQ9wM5DGQHk6ZMkLkwJk4ovcOocqy6DMErqIHSSPem25bjdIzuSpI/8Adg/TuKj23yHvohBjiBH4T9alfFZf3jONsjOdwfX3zSrXCNtqEnYSGPckQSdvT7Uw+oEhh1O4jrOKHIRZ8o4m7cu2bIhlZgCCMaZ8x/0z9q6Hz/m1nQLaj9qSdXYKVxv8zGVgCuaeGL5/W7ZjUAdt8Hy//wBR9a3HiK2i8TxEGdNzGmJ0lEwekx5e4BNeH6+T+pfiq/V/wjswJNUU/D8OFUb+bIkRjYesYI+lWnh7wk3FrdKkKVIABnMj8PtVQePJ1Ft2MnaQBgAdsR+NK4HxEbNxHCAQSSZI1f8A7QIzn1rDEt+4yycbLrjP0Z8UkgAMBPm2yR3z/KsPz1TbBQsSwJBInTpECBgTkMOu2egruXI/Ff6xZQqoTWSBpb4g0jAlhMMc4I/MVzzxxycOzAKzXsM09FIJEkQI3OOkbkmu+EUnZPFeDmTGkGdquLvIzbt/FZvKTpwDLGJIHYAdTVZdQTgz6mujkFEd1pBp261N/kKm7GJJge9M0p2k0ms5OxpBRRRUjCiiigAooooAd4fiGRgykggyCO9bvguJtcdZbAW6MuqjJMfOo/Nf9iOf09wnFtacOhKspkEVcZUS1Z0Pw/494ng2RWJeyu6MJIH+EnIxsNs10Xi+G4PnlpIOm+gYqNpBEGN5AMGJwR235jyu7a5lCBhZ4oiANkcwcAHaT+76mJ+Ue8FxN3hnXh4ZXVtVu5bkPbf95WU/MoztHWCQRWjXldkpifEfgy7wbBXHzMV1EeWMENPT17VaeFuHHD8Pxwuoy8QLa/CMeYIxILL1HYnoD6Guj8Jr5nwTrxCqt1CVkTDARnGQZByP4fcVkuX/AKu1s8LzEOHtOTavISLiAjKyoB0iJECCOgiq+q2qY+Oyj5V4b+KyoLi27hEhXEBgRI+buNu+Ymkc48LcRw7ENZaMeaPKSdoMZz0A/Ouo8LyfhOLsqtu4l+IUXGVXcL2JYSPsKq+K5fds3Tw9q+pk4RWIgYPntXPiW4E7rp9qn6jDicl4jh8EFY0hcAaT9Z3659fWozhh+9I2gkHOD1gjtXYn8O3GDi6lpyv8C6HP0IZW64UCqUeDkZiUtuIBYqylWj/CMq59JB/w9Rf1RcSq/RpwSW0v3iAWUSJyCRhYjJlyMD+le3+GabjuZZjldoMT1/vvmri5yn9WsFbav8ysQRkKPMSYwPMx/wBMetZjxV4zLWmtEAu2mYXEbxq98yD9eleRni8uTins6sT4RtjLIC4RFLuRMKJPb7Ucq8F3eZFxadLb2p+Jauyjg4hiM4ORMYjO4qo8N8NduMWssfjiY84RtJGnyEsJbO0it9yzxZcshnv2g19dSrfupDQSJRipgtAAkE4A6DPZDEofmc7puyB4e5BxXLOKX4i/Es+Yk2zgAqygtj1B3I9yKuuZWP2d69dZSG84LMEtqICrGjU1xQIIn75gQOc+NNboTbRYmSt5rhII6QsWxEgtuBtk1UcTzhbllbLOGA1MA2q+RgsQTpDBQCTv09K0GZy6bl0hBqfT+6GLDPWOhiqXm1n4bR17VpLvHNaUsLgbYjXA6fwKuW3zqIAiKyV+6XYu2JNNWxMaCzTdx522ouXZwNqbpSfhAkFFFFQUFFFFAEvlhtC4DfDG3BkLuSRAjI2J1b/ux1qdZPCaBrD6tOSkgluslpGTEQMCZzEQuVrNz6H9z4mP8oqzW3uNCH/8VsSzA/bpPbpBoAaQcGHObrKUwSNn1CCQIMaZlRPoTiveN/UipNv4obTAGwLQYJkHrE5GwjckPixmQgIMf/anrIBH1IETn6V4toSBo9v+VMkQPmE94GPU9aAGCODDKQX0nVqDSdPlMEQo1EGMTBMglRBpdu3wMHU90yTEDYY0ydO5zOCBOBgEuCxCt+zBOcHhTGI6zjAn6mvX4eJIVSRqP/0p/wAWM7DJ+w7UAZ9WgyK13LPG4fSvGBrhWNF4Ei6sbSZ88euR36VAfhAw0lYk6QRwpDS0sNOd9wM7VQ3bRUwQQfUEexg5yM1SlQmrO8+GObolt7lq8ryykEzERsygeRp77hmxV878Px6qWUq8yXtsCCYODjzDP9CDFfOHL+aXbDh7TsjDYqYrfck/S+48vF2xcX+JYVgf4o+Un7U6T6FbXZ0U+B1tsl/hna269ZK22jIDqZLatonr1q65fwDLebiryKjEaYLzAGZEjyyfX1xVByjxnwvEgC3x7W2/heFOT3eAT/7iKh+KfCjMBctji+L97y/DInIwYAz60NPyNNeB3xP4gt3rmhXS3bk6nOZbaFIyTA6VIteI+I4YAq63be4S4rBiPQgsw9yDVd4f4K/abycNwvDGPnAD3gO2qAD0wKsx4MN5jcd1uHqWGSfYHH3+1IBfEc8N1lu2bTXLRXS9sLrIJJLBoyMAR0P1rKcw8HDinN8BtOo6rD27lt1G8W2gqxI6kAHv1rdcp5ILD6rZ+EvUD5SenWpq8HcLMX4u6waMQqgZ2GkBvxqEqdjOXP4QFtCFs3bc/N+sPaVY6Ya5KxnMGQfvB4fhb6/s7d63DdLbvcO0RKgahHpH4E9P5hyTg1Wb/nMHzXLgkexJBB9Zmsvzbx3wlpGVBqO28j79a0Tb6JdIyPGcltCRduNdubsylVtJP7upZ1NkGNvaoXMm4QW10WFVwJJUt83T5jP1GJ9Kh868YG6fQbAYArO8TzF33MDsKfXbC76F37gBzk9t/uai3LhNJrypcr0CRK4DhRcYgmIUkARLER5RJAnJPsp3NWFzw8q4biLZMSApDZ+GXAOY/dK4JyV3moPLOEFx9JDHB+UrMyB+8QCM5qaeSruFvQflwmcT/F2qSj0chtsF08Rbk6ZDGPMUVyPYSVnuAOuPLnJbYDn4wOlmWABJAtlw3zfxDTHc70pORgnCXsb/ACYPXdhj7b14OSLM6bxXofIPQfvfxf2KAKWirs8lSJAvds6BmdInz4yR/eaq+MsaHIAIG41RMHaYxQAvlxGvJVcHLMyifdcz+FWzXEMENaGdhduz8xjMYzmqOxxDIdSkqe43qV/xy/8A91sbZ9I/ImgCxlOhtxAMfFu9B2joCPaK8F5CIlBvB+NcgSJyI64X3HWq7/jV/wD7r9eveJ/Ifagc5vTPxXn3/vuaALNrqEb2uozfukdu0bAGO34eOyd7TSdhduxORjH/AJiq1Oc3gIFxgO014ecXj/6r/f6/yoAs9VvqbXUj9tcxHrHqKp+NP7RoIOdwSw+hbJ+tPf8AGL0z8VpHrUa9fZzqYkk9TvQA3RRRQB6DU/gef8RZ/wCleuJ/lYj8jVfRTUmuhNJmz4L9LnMreBxBYf41VvxKzVhY/Tfx6/8Aa/0f0NYzgjaVSWZSxHytbLQZMQQwGRGfXbFTP1mzp3sdMfAad/8AN6nr/KnyfxC4o0l/9NXGtuLXvoz+Jqq4r9JnHP8A+sVH+GF/+IBqvTibOM2Bt/6DR9fNUfijZa2NLKGAmFtsCTHyklj65p838SDihviud3rhl7jE+pn86hNcJ3JNJopOTfbGkkFFFFSMKKKKAJXLmUP59MQfnUsJ9hmasFvWZImzGTPwG9fKPNPbfvVLRQBPfmADHTbskbfIQCJkGCZB+tI/4hiPhWvfRnee/wBPbFQ6KAJjcwmf2VkSIwm2+RmQc/gKh0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612775" y="-5715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4" name="Picture 2" descr="http://www.armageddononline.org/images/natural-disasters-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530988"/>
            <a:ext cx="2667000" cy="186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www.bu.edu.eg/univ_info/images/Digital-Analytics%5b1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462736"/>
            <a:ext cx="2424112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health.pppst.com/banner_diseas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47662"/>
            <a:ext cx="2238375" cy="18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http://www.iraqpressagency.com/wp-content/uploads/2014/03/gfa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0" y="469830"/>
            <a:ext cx="2514600" cy="16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http://www.weirdasianews.com/wp-content/uploads/2011/05/ChinaWatermelo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30" y="3387740"/>
            <a:ext cx="2590800" cy="18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4" name="Picture 12" descr="http://fingerlakesstem.files.wordpress.com/2011/03/natural_disasters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2" y="3424330"/>
            <a:ext cx="2371045" cy="17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1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3.bp.blogspot.com/-iuQBRCtodCA/UZruOEi_WOI/AAAAAAAABO8/E26-8lpaqN0/s1600/ihtiba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3" y="2514600"/>
            <a:ext cx="846843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://4.bp.blogspot.com/-up79xuackZc/ThvGgoIhQDI/AAAAAAAAOCU/jVzIxOCcjM8/s1600/hot-sun-thermome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87" y="646789"/>
            <a:ext cx="1213213" cy="119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://www.albrari.com/vb/uploaded/3267_012341286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6705"/>
            <a:ext cx="1671552" cy="17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://www.envirocitiesmag.com/images/issues/airwebreath/art_1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491"/>
            <a:ext cx="2674379" cy="16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302346"/>
            <a:ext cx="91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0000" dirty="0" smtClean="0"/>
              <a:t>+</a:t>
            </a:r>
            <a:endParaRPr lang="en-US" sz="10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13016" y="428346"/>
            <a:ext cx="91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0000" dirty="0" smtClean="0"/>
              <a:t>=</a:t>
            </a:r>
            <a:endParaRPr lang="en-US" sz="10000" dirty="0"/>
          </a:p>
        </p:txBody>
      </p:sp>
      <p:pic>
        <p:nvPicPr>
          <p:cNvPr id="11275" name="Picture 11" descr="http://www.mojtamai.com/env/plugins/content/contentoptimizer/cece785eb92cd643f5e788e5f37e3d933a76f56c_322x327_Q50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2" y="428346"/>
            <a:ext cx="1675095" cy="170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8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6253"/>
            <a:ext cx="8839200" cy="220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blog.heartland.org/wp-content/uploads/2013/11/c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102429" cy="23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mohobh.com/up/uploads/images/domain-4970169c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9822"/>
            <a:ext cx="4038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هل قرأت أخبار على التلفزيون؟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3828005"/>
              </p:ext>
            </p:extLst>
          </p:nvPr>
        </p:nvGraphicFramePr>
        <p:xfrm>
          <a:off x="533400" y="14478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1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كوارث طبيعية</a:t>
            </a:r>
            <a:endParaRPr lang="en-US" dirty="0"/>
          </a:p>
        </p:txBody>
      </p:sp>
      <p:pic>
        <p:nvPicPr>
          <p:cNvPr id="4" name="Picture 2" descr="http://www.armageddononline.org/images/natural-disasters-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7650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400800" y="57912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0" y="59055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/>
              <a:t>سونامي</a:t>
            </a:r>
            <a:endParaRPr lang="en-US" sz="32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19800" y="4185166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24800" y="3815834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 smtClean="0"/>
              <a:t>إعصار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83325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/>
              <a:t>زلزال</a:t>
            </a:r>
            <a:endParaRPr lang="en-US" sz="3200" b="1" dirty="0"/>
          </a:p>
        </p:txBody>
      </p:sp>
      <p:cxnSp>
        <p:nvCxnSpPr>
          <p:cNvPr id="12" name="Straight Arrow Connector 11"/>
          <p:cNvCxnSpPr>
            <a:endCxn id="11" idx="0"/>
          </p:cNvCxnSpPr>
          <p:nvPr/>
        </p:nvCxnSpPr>
        <p:spPr>
          <a:xfrm flipH="1">
            <a:off x="876300" y="4408323"/>
            <a:ext cx="647700" cy="42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028700" y="3200400"/>
            <a:ext cx="9525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" y="2743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/>
              <a:t>ف</a:t>
            </a:r>
            <a:r>
              <a:rPr lang="ar-JO" sz="3200" b="1" dirty="0" smtClean="0"/>
              <a:t>يضانات</a:t>
            </a:r>
            <a:endParaRPr lang="en-US" sz="32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743200" y="6020191"/>
            <a:ext cx="7239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00150" y="6139934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 smtClean="0"/>
              <a:t>عواصف</a:t>
            </a:r>
            <a:endParaRPr lang="en-US" sz="3200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257800" y="3903115"/>
            <a:ext cx="25527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 the words in column A to the picture that bet describes 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57400"/>
            <a:ext cx="2667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</a:t>
            </a:r>
            <a:endParaRPr lang="ar-JO" dirty="0" smtClean="0"/>
          </a:p>
          <a:p>
            <a:pPr marL="0" indent="0" algn="ctr">
              <a:buNone/>
            </a:pPr>
            <a:r>
              <a:rPr lang="ar-JO" sz="4800" dirty="0" smtClean="0"/>
              <a:t>عواصف</a:t>
            </a:r>
          </a:p>
          <a:p>
            <a:pPr marL="0" indent="0" algn="ctr">
              <a:buNone/>
            </a:pPr>
            <a:r>
              <a:rPr lang="ar-JO" sz="4800" dirty="0" smtClean="0"/>
              <a:t>سونامي</a:t>
            </a:r>
          </a:p>
          <a:p>
            <a:pPr marL="0" indent="0" algn="ctr">
              <a:buNone/>
            </a:pPr>
            <a:r>
              <a:rPr lang="ar-JO" sz="4800" dirty="0" smtClean="0"/>
              <a:t>زلزال</a:t>
            </a:r>
          </a:p>
          <a:p>
            <a:pPr marL="0" indent="0" algn="ctr">
              <a:buNone/>
            </a:pPr>
            <a:r>
              <a:rPr lang="ar-JO" sz="4800" dirty="0" smtClean="0"/>
              <a:t>إعصار</a:t>
            </a:r>
            <a:endParaRPr lang="en-US" sz="4800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3010" name="Picture 2" descr="http://3.bp.blogspot.com/-Nz0D6-bw0MA/T4wBysEvqqI/AAAAAAAABBI/CMnxsdweeRk/s1600/roadinqu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676400"/>
            <a:ext cx="914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media.nbcmiami.com/images/654*368/hurricane+gener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3124200"/>
            <a:ext cx="1528762" cy="86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6" y="4272019"/>
            <a:ext cx="1338263" cy="10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3" y="5715000"/>
            <a:ext cx="10858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4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كوارث زراعية</a:t>
            </a:r>
            <a:endParaRPr lang="en-US" dirty="0"/>
          </a:p>
        </p:txBody>
      </p:sp>
      <p:pic>
        <p:nvPicPr>
          <p:cNvPr id="7" name="Picture 10" descr="http://www.weirdasianews.com/wp-content/uploads/2011/05/ChinaWatermel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590800" cy="18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antchinatimes.com/newsphoto/2011-01-24/450/CC29X0203H_2010%E8%B3%87%E6%96%99%E7%85%A7%E7%89%87_N50F_N71_cop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686579" cy="24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amaicaobserver.com/assets/8941479/banana_w3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28956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كوارث طبيعية</a:t>
            </a:r>
            <a:endParaRPr lang="en-US" dirty="0"/>
          </a:p>
        </p:txBody>
      </p:sp>
      <p:pic>
        <p:nvPicPr>
          <p:cNvPr id="9" name="Picture 2" descr="http://www.armageddononline.org/images/natural-disasters-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79728"/>
            <a:ext cx="2667000" cy="186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iraqpressagency.com/wp-content/uploads/2014/03/gf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29" y="4386799"/>
            <a:ext cx="2514600" cy="16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fingerlakesstem.files.wordpress.com/2011/03/natural_disasters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43947"/>
            <a:ext cx="2371045" cy="17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29400" y="3505200"/>
            <a:ext cx="173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/>
              <a:t>الجفاف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1505574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dirty="0" smtClean="0"/>
              <a:t>سونامي ، جفاف، إعصارات ، فياضانات، زلازل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79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كوارث إنسانية</a:t>
            </a:r>
            <a:endParaRPr lang="en-US" dirty="0"/>
          </a:p>
        </p:txBody>
      </p:sp>
      <p:pic>
        <p:nvPicPr>
          <p:cNvPr id="3074" name="Picture 2" descr="http://img.timeinc.net/time/2007/top_10_photos/manmade_brazi_plane_cr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6" y="228953"/>
            <a:ext cx="2743200" cy="17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54586" y="2209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dirty="0" smtClean="0"/>
              <a:t>الحرائق</a:t>
            </a:r>
            <a:endParaRPr lang="en-US" sz="2800" dirty="0"/>
          </a:p>
        </p:txBody>
      </p:sp>
      <p:pic>
        <p:nvPicPr>
          <p:cNvPr id="3076" name="Picture 4" descr="http://www.pbcgov.com/dem/_images/World_Trade_Center_Bomb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304800"/>
            <a:ext cx="22383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4516" y="2999015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dirty="0" smtClean="0"/>
              <a:t>الإرهاب</a:t>
            </a:r>
            <a:endParaRPr lang="en-US" sz="2800" dirty="0"/>
          </a:p>
        </p:txBody>
      </p:sp>
      <p:pic>
        <p:nvPicPr>
          <p:cNvPr id="3078" name="Picture 6" descr="http://cdn2.list25.com/wp-content/uploads/2013/04/garbage-p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76" y="2754791"/>
            <a:ext cx="2917820" cy="164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86600" y="4724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dirty="0" smtClean="0"/>
              <a:t>التلوث</a:t>
            </a:r>
            <a:endParaRPr lang="en-US" sz="2800" dirty="0"/>
          </a:p>
        </p:txBody>
      </p:sp>
      <p:pic>
        <p:nvPicPr>
          <p:cNvPr id="3080" name="Picture 8" descr="http://realitypod.com/wp-content/uploads/2013/09/M20_75_mm_recoilless_rifle_korean_w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705" y="4568524"/>
            <a:ext cx="2708838" cy="216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62700" y="590041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dirty="0" smtClean="0"/>
              <a:t>الحروب</a:t>
            </a:r>
            <a:endParaRPr lang="en-US" sz="2800" dirty="0"/>
          </a:p>
        </p:txBody>
      </p:sp>
      <p:pic>
        <p:nvPicPr>
          <p:cNvPr id="3084" name="Picture 12" descr="http://internationalhealthrelief.files.wordpress.com/2011/04/hung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47309"/>
            <a:ext cx="2978604" cy="196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4516" y="590041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dirty="0" smtClean="0"/>
              <a:t>الجوع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10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Categorize the following disasters</a:t>
            </a:r>
            <a:endParaRPr lang="en-US" dirty="0"/>
          </a:p>
        </p:txBody>
      </p:sp>
      <p:pic>
        <p:nvPicPr>
          <p:cNvPr id="4" name="Picture 6" descr="http://cdn2.list25.com/wp-content/uploads/2013/04/garbage-p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917820" cy="164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487886" y="3426531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http://www.iraqpressagency.com/wp-content/uploads/2014/03/gf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4505"/>
            <a:ext cx="2514600" cy="16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35052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www.pbcgov.com/dem/_images/World_Trade_Center_Bomb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84514"/>
            <a:ext cx="1734860" cy="19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343929" y="3646714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http://internationalhealthrelief.files.wordpress.com/2011/04/hung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608" y="3886200"/>
            <a:ext cx="2673804" cy="176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6373810" y="61722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www.wantchinatimes.com/newsphoto/2011-01-24/450/CC29X0203H_2010%E8%B3%87%E6%96%99%E7%85%A7%E7%89%87_N50F_N71_copy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94" y="4038600"/>
            <a:ext cx="2665471" cy="177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3647965" y="61722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3.bp.blogspot.com/-Nz0D6-bw0MA/T4wBysEvqqI/AAAAAAAABBI/CMnxsdweeRk/s1600/roadinquak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12954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57200" y="6313714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2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following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 smtClean="0"/>
              <a:t>جميع دراسات الاحتباس </a:t>
            </a:r>
            <a:r>
              <a:rPr lang="ar-JO" dirty="0"/>
              <a:t>الحراري بينت خطورة الموقف، حيث أبرزت </a:t>
            </a:r>
            <a:r>
              <a:rPr lang="ar-JO" dirty="0" smtClean="0"/>
              <a:t>النتائج </a:t>
            </a:r>
            <a:r>
              <a:rPr lang="ar-JO" dirty="0"/>
              <a:t>أن كمية ثاني أكسيد الكربون </a:t>
            </a:r>
            <a:r>
              <a:rPr lang="ar-JO" dirty="0" smtClean="0"/>
              <a:t>ازدادت، و درجة </a:t>
            </a:r>
            <a:r>
              <a:rPr lang="ar-JO" dirty="0"/>
              <a:t>حرارة سطح الأرض </a:t>
            </a:r>
            <a:r>
              <a:rPr lang="ar-JO" dirty="0" smtClean="0"/>
              <a:t>اترفعت </a:t>
            </a:r>
            <a:r>
              <a:rPr lang="ar-JO" dirty="0"/>
              <a:t>أكثر، و أن </a:t>
            </a:r>
            <a:r>
              <a:rPr lang="ar-JO" dirty="0" smtClean="0"/>
              <a:t>أجزاء </a:t>
            </a:r>
            <a:r>
              <a:rPr lang="ar-JO" dirty="0"/>
              <a:t>كبيرة من </a:t>
            </a:r>
            <a:r>
              <a:rPr lang="ar-JO" dirty="0" smtClean="0"/>
              <a:t>الجليد انصهرت، وان </a:t>
            </a:r>
            <a:r>
              <a:rPr lang="ar-JO" dirty="0"/>
              <a:t>مستوى سطح </a:t>
            </a:r>
            <a:r>
              <a:rPr lang="ar-JO" dirty="0" smtClean="0"/>
              <a:t>البحر ارتفع </a:t>
            </a:r>
            <a:r>
              <a:rPr lang="ar-JO" dirty="0"/>
              <a:t>مما يؤدي إلى حدوث فياضانات و تهديد مباشر للجزر المنخفضة والمدن الساحلية، و زيادة عدد و شدة العواصف، وانتشار الأمراض، وتدمير بعض الأنواع الحية و الحد من التنوع الحيوي، و حدوث موجات جفاف ، و كوارث زراعية.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Fill in the blank with the proper words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15400" cy="579120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JO" sz="2400" dirty="0" smtClean="0">
                <a:cs typeface="+mj-cs"/>
              </a:rPr>
              <a:t>جميع دراسات الإحتباس الحراري بينت _____ </a:t>
            </a:r>
            <a:r>
              <a:rPr lang="ar-JO" sz="2400" dirty="0">
                <a:cs typeface="+mj-cs"/>
              </a:rPr>
              <a:t>الموقف</a:t>
            </a:r>
            <a:r>
              <a:rPr lang="ar-JO" sz="2400" dirty="0" smtClean="0">
                <a:cs typeface="+mj-cs"/>
              </a:rPr>
              <a:t>،</a:t>
            </a:r>
          </a:p>
          <a:p>
            <a:pPr marL="0" indent="0" algn="r" rtl="1">
              <a:buNone/>
            </a:pPr>
            <a:r>
              <a:rPr lang="ar-JO" sz="2400" dirty="0">
                <a:cs typeface="+mj-cs"/>
              </a:rPr>
              <a:t>	</a:t>
            </a:r>
            <a:r>
              <a:rPr lang="ar-JO" sz="2400" dirty="0" smtClean="0">
                <a:cs typeface="+mj-cs"/>
              </a:rPr>
              <a:t>		( خطورة، إزدياد) </a:t>
            </a:r>
          </a:p>
          <a:p>
            <a:pPr marL="0" indent="0" algn="r" rtl="1">
              <a:buNone/>
            </a:pPr>
            <a:r>
              <a:rPr lang="ar-JO" sz="2400" dirty="0" smtClean="0">
                <a:cs typeface="+mj-cs"/>
              </a:rPr>
              <a:t>حيث </a:t>
            </a:r>
            <a:r>
              <a:rPr lang="ar-JO" sz="2400" dirty="0">
                <a:cs typeface="+mj-cs"/>
              </a:rPr>
              <a:t>أبرزت </a:t>
            </a:r>
            <a:r>
              <a:rPr lang="ar-JO" sz="2400" dirty="0" smtClean="0">
                <a:cs typeface="+mj-cs"/>
              </a:rPr>
              <a:t>النتائج </a:t>
            </a:r>
            <a:r>
              <a:rPr lang="ar-JO" sz="2400" dirty="0">
                <a:cs typeface="+mj-cs"/>
              </a:rPr>
              <a:t>أن كمية </a:t>
            </a:r>
            <a:r>
              <a:rPr lang="ar-JO" sz="2400" dirty="0" smtClean="0">
                <a:cs typeface="+mj-cs"/>
              </a:rPr>
              <a:t>ثاني أكسيد الكربون ____، و درجة </a:t>
            </a:r>
          </a:p>
          <a:p>
            <a:pPr marL="0" indent="0" algn="r" rtl="1">
              <a:buNone/>
            </a:pPr>
            <a:r>
              <a:rPr lang="en-US" sz="2400" dirty="0" smtClean="0">
                <a:cs typeface="+mj-cs"/>
              </a:rPr>
              <a:t>				</a:t>
            </a:r>
            <a:r>
              <a:rPr lang="ar-JO" sz="2400" dirty="0" smtClean="0">
                <a:cs typeface="+mj-cs"/>
              </a:rPr>
              <a:t> </a:t>
            </a:r>
            <a:r>
              <a:rPr lang="en-US" sz="2400" dirty="0" smtClean="0">
                <a:cs typeface="+mj-cs"/>
              </a:rPr>
              <a:t>)</a:t>
            </a:r>
            <a:r>
              <a:rPr lang="ar-JO" sz="2400" dirty="0" smtClean="0">
                <a:cs typeface="+mj-cs"/>
              </a:rPr>
              <a:t>إزدادت، </a:t>
            </a:r>
            <a:r>
              <a:rPr lang="ar-JO" sz="2400" dirty="0">
                <a:cs typeface="+mj-cs"/>
              </a:rPr>
              <a:t>خطورة</a:t>
            </a:r>
            <a:r>
              <a:rPr lang="en-US" sz="2400" dirty="0" smtClean="0">
                <a:cs typeface="+mj-cs"/>
              </a:rPr>
              <a:t>(</a:t>
            </a:r>
            <a:endParaRPr lang="ar-JO" sz="2400" dirty="0">
              <a:cs typeface="+mj-cs"/>
            </a:endParaRPr>
          </a:p>
          <a:p>
            <a:pPr marL="0" indent="0" algn="r" rtl="1">
              <a:buNone/>
            </a:pPr>
            <a:r>
              <a:rPr lang="ar-JO" sz="2400" dirty="0" smtClean="0">
                <a:cs typeface="+mj-cs"/>
              </a:rPr>
              <a:t>_______ </a:t>
            </a:r>
            <a:r>
              <a:rPr lang="ar-JO" sz="2400" dirty="0">
                <a:cs typeface="+mj-cs"/>
              </a:rPr>
              <a:t>سطح الأرض </a:t>
            </a:r>
            <a:r>
              <a:rPr lang="ar-JO" sz="2400" dirty="0" smtClean="0">
                <a:cs typeface="+mj-cs"/>
              </a:rPr>
              <a:t>________ </a:t>
            </a:r>
            <a:r>
              <a:rPr lang="ar-JO" sz="2400" dirty="0">
                <a:cs typeface="+mj-cs"/>
              </a:rPr>
              <a:t>أكثر، و أن </a:t>
            </a:r>
            <a:r>
              <a:rPr lang="ar-JO" sz="2400" dirty="0" smtClean="0">
                <a:cs typeface="+mj-cs"/>
              </a:rPr>
              <a:t>أجزاء </a:t>
            </a:r>
            <a:r>
              <a:rPr lang="ar-JO" sz="2400" dirty="0">
                <a:cs typeface="+mj-cs"/>
              </a:rPr>
              <a:t>كبيرة من </a:t>
            </a:r>
            <a:r>
              <a:rPr lang="ar-JO" sz="2400" dirty="0" smtClean="0">
                <a:cs typeface="+mj-cs"/>
              </a:rPr>
              <a:t>الجليد</a:t>
            </a:r>
          </a:p>
          <a:p>
            <a:pPr marL="0" indent="0" algn="r" rtl="1">
              <a:buNone/>
            </a:pPr>
            <a:r>
              <a:rPr lang="ar-JO" sz="2400" dirty="0" smtClean="0">
                <a:cs typeface="+mj-cs"/>
              </a:rPr>
              <a:t>(الكربون ، الحرارة)    ( ارتفعت ، إنصهرت)</a:t>
            </a:r>
          </a:p>
          <a:p>
            <a:pPr marL="0" indent="0" algn="r" rtl="1">
              <a:buNone/>
            </a:pPr>
            <a:r>
              <a:rPr lang="ar-JO" sz="2400" dirty="0" smtClean="0">
                <a:cs typeface="+mj-cs"/>
              </a:rPr>
              <a:t> _____________، وان </a:t>
            </a:r>
            <a:r>
              <a:rPr lang="ar-JO" sz="2400" dirty="0">
                <a:cs typeface="+mj-cs"/>
              </a:rPr>
              <a:t>مستوى </a:t>
            </a:r>
            <a:r>
              <a:rPr lang="ar-JO" sz="2400" dirty="0" smtClean="0">
                <a:cs typeface="+mj-cs"/>
              </a:rPr>
              <a:t>البحر _______ </a:t>
            </a:r>
            <a:r>
              <a:rPr lang="ar-JO" sz="2400" dirty="0">
                <a:cs typeface="+mj-cs"/>
              </a:rPr>
              <a:t>مما يؤدي إلى ______ فياضانات </a:t>
            </a:r>
            <a:endParaRPr lang="ar-JO" sz="2400" dirty="0" smtClean="0">
              <a:cs typeface="+mj-cs"/>
            </a:endParaRPr>
          </a:p>
          <a:p>
            <a:pPr marL="0" indent="0" algn="r" rtl="1">
              <a:buNone/>
            </a:pPr>
            <a:r>
              <a:rPr lang="ar-JO" sz="2400" dirty="0" smtClean="0">
                <a:cs typeface="+mj-cs"/>
              </a:rPr>
              <a:t>(ارتفعت ، انصهرت)                       (ارتفع </a:t>
            </a:r>
            <a:r>
              <a:rPr lang="ar-JO" sz="2400" dirty="0">
                <a:cs typeface="+mj-cs"/>
              </a:rPr>
              <a:t>، </a:t>
            </a:r>
            <a:r>
              <a:rPr lang="ar-JO" sz="2400" dirty="0" smtClean="0">
                <a:cs typeface="+mj-cs"/>
              </a:rPr>
              <a:t>انصهر)             (إزدياد ، حدوث)</a:t>
            </a:r>
            <a:endParaRPr lang="ar-JO" sz="2400" dirty="0">
              <a:cs typeface="+mj-cs"/>
            </a:endParaRPr>
          </a:p>
          <a:p>
            <a:pPr marL="0" indent="0" algn="r" rtl="1">
              <a:buNone/>
            </a:pPr>
            <a:r>
              <a:rPr lang="ar-JO" sz="2400" dirty="0" smtClean="0">
                <a:cs typeface="+mj-cs"/>
              </a:rPr>
              <a:t>و _____________ </a:t>
            </a:r>
            <a:r>
              <a:rPr lang="ar-JO" sz="2400" dirty="0">
                <a:cs typeface="+mj-cs"/>
              </a:rPr>
              <a:t>مباشر للجزر المنخفضة والمدن الساحلية، </a:t>
            </a:r>
            <a:r>
              <a:rPr lang="ar-JO" sz="2400" dirty="0" smtClean="0">
                <a:cs typeface="+mj-cs"/>
              </a:rPr>
              <a:t>و________عدد </a:t>
            </a:r>
            <a:r>
              <a:rPr lang="ar-JO" sz="2400" dirty="0">
                <a:cs typeface="+mj-cs"/>
              </a:rPr>
              <a:t>و شدة </a:t>
            </a:r>
            <a:endParaRPr lang="ar-JO" sz="2400" dirty="0" smtClean="0">
              <a:cs typeface="+mj-cs"/>
            </a:endParaRPr>
          </a:p>
          <a:p>
            <a:pPr marL="0" indent="0" algn="r" rtl="1">
              <a:buNone/>
            </a:pPr>
            <a:r>
              <a:rPr lang="ar-JO" sz="2400" dirty="0" smtClean="0"/>
              <a:t>(تهديد </a:t>
            </a:r>
            <a:r>
              <a:rPr lang="ar-JO" sz="2400" dirty="0"/>
              <a:t>، </a:t>
            </a:r>
            <a:r>
              <a:rPr lang="ar-JO" sz="2400" dirty="0" smtClean="0"/>
              <a:t>عدد)                                                        (إزدياد </a:t>
            </a:r>
            <a:r>
              <a:rPr lang="ar-JO" sz="2400" dirty="0"/>
              <a:t>، </a:t>
            </a:r>
            <a:r>
              <a:rPr lang="ar-JO" sz="2400" dirty="0" smtClean="0"/>
              <a:t>زيادة)</a:t>
            </a:r>
            <a:endParaRPr lang="ar-JO" sz="2400" dirty="0" smtClean="0">
              <a:cs typeface="+mj-cs"/>
            </a:endParaRPr>
          </a:p>
          <a:p>
            <a:pPr marL="0" indent="0" algn="r" rtl="1">
              <a:buNone/>
            </a:pPr>
            <a:r>
              <a:rPr lang="ar-JO" sz="2400" dirty="0" smtClean="0">
                <a:cs typeface="+mj-cs"/>
              </a:rPr>
              <a:t>العواصف</a:t>
            </a:r>
            <a:r>
              <a:rPr lang="ar-JO" sz="2400" dirty="0">
                <a:cs typeface="+mj-cs"/>
              </a:rPr>
              <a:t>، وانتشار </a:t>
            </a:r>
            <a:r>
              <a:rPr lang="ar-JO" sz="2400" dirty="0" smtClean="0">
                <a:cs typeface="+mj-cs"/>
              </a:rPr>
              <a:t>________، </a:t>
            </a:r>
            <a:r>
              <a:rPr lang="ar-JO" sz="2400" dirty="0">
                <a:cs typeface="+mj-cs"/>
              </a:rPr>
              <a:t>وتدمير بعض الأنواع الحية و الحد من التنوع الحيوي، و </a:t>
            </a:r>
            <a:endParaRPr lang="ar-JO" sz="2400" dirty="0" smtClean="0">
              <a:cs typeface="+mj-cs"/>
            </a:endParaRPr>
          </a:p>
          <a:p>
            <a:pPr marL="0" indent="0" algn="r" rtl="1">
              <a:buNone/>
            </a:pPr>
            <a:r>
              <a:rPr lang="ar-JO" sz="2400" dirty="0" smtClean="0">
                <a:cs typeface="+mj-cs"/>
              </a:rPr>
              <a:t>	     ( أمراض، الجفاف)</a:t>
            </a:r>
            <a:endParaRPr lang="ar-JO" sz="2400" dirty="0">
              <a:cs typeface="+mj-cs"/>
            </a:endParaRPr>
          </a:p>
          <a:p>
            <a:pPr marL="0" indent="0" algn="r" rtl="1">
              <a:buNone/>
            </a:pPr>
            <a:r>
              <a:rPr lang="ar-JO" sz="2400" dirty="0" smtClean="0">
                <a:cs typeface="+mj-cs"/>
              </a:rPr>
              <a:t>حدوث </a:t>
            </a:r>
            <a:r>
              <a:rPr lang="ar-JO" sz="2400" dirty="0">
                <a:cs typeface="+mj-cs"/>
              </a:rPr>
              <a:t>موجات </a:t>
            </a:r>
            <a:r>
              <a:rPr lang="ar-JO" sz="2400" dirty="0" smtClean="0">
                <a:cs typeface="+mj-cs"/>
              </a:rPr>
              <a:t>___________ </a:t>
            </a:r>
            <a:r>
              <a:rPr lang="ar-JO" sz="2400" dirty="0">
                <a:cs typeface="+mj-cs"/>
              </a:rPr>
              <a:t>، و كوارث </a:t>
            </a:r>
            <a:r>
              <a:rPr lang="ar-JO" sz="2400" dirty="0" smtClean="0">
                <a:cs typeface="+mj-cs"/>
              </a:rPr>
              <a:t>____________.</a:t>
            </a:r>
          </a:p>
          <a:p>
            <a:pPr marL="0" indent="0" algn="r" rtl="1">
              <a:buNone/>
            </a:pPr>
            <a:r>
              <a:rPr lang="ar-JO" sz="2400" dirty="0" smtClean="0">
                <a:cs typeface="+mj-cs"/>
              </a:rPr>
              <a:t>                   ( جفاف ، أمراض)                 ( إنسانية ، زراعية) </a:t>
            </a:r>
            <a:endParaRPr lang="en-US" sz="2400" dirty="0">
              <a:cs typeface="+mj-cs"/>
            </a:endParaRPr>
          </a:p>
          <a:p>
            <a:endParaRPr lang="en-US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76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بسبب الإحتباس الحراري كمية ثاني أكسيد الكربون ازدادت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بسبب الإحتباس الحراري أجزاء كبيرة من الجليد لم تنصهر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بسبب الإحتباس الحراري ارتفع مستوى سطح البحر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بسبب الإحتباس الحراري لم تزداد العواصف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بسبب الإحتباس الحراري انتشرت الأمراض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بسبب الإحتباس الحراري </a:t>
            </a:r>
            <a:r>
              <a:rPr lang="ar-JO" smtClean="0"/>
              <a:t>ازداد التوع الحيوي</a:t>
            </a:r>
            <a:endParaRPr lang="ar-JO" dirty="0" smtClean="0"/>
          </a:p>
          <a:p>
            <a:pPr marL="514350" indent="-514350" algn="r" rtl="1">
              <a:buFont typeface="+mj-lt"/>
              <a:buAutoNum type="arabicPeriod"/>
            </a:pPr>
            <a:endParaRPr lang="ar-JO" dirty="0" smtClean="0"/>
          </a:p>
          <a:p>
            <a:pPr marL="514350" indent="-514350" algn="r" rtl="1">
              <a:buFont typeface="+mj-lt"/>
              <a:buAutoNum type="arabicPeriod"/>
            </a:pPr>
            <a:endParaRPr lang="ar-JO" dirty="0" smtClean="0"/>
          </a:p>
          <a:p>
            <a:pPr algn="r" rtl="1"/>
            <a:endParaRPr lang="ar-JO" dirty="0" smtClean="0"/>
          </a:p>
          <a:p>
            <a:pPr algn="r" rtl="1"/>
            <a:endParaRPr lang="ar-JO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تعريف الكوارث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الكارثة </a:t>
            </a:r>
            <a:r>
              <a:rPr lang="ar-JO" dirty="0" smtClean="0"/>
              <a:t>الطبيعية: هي </a:t>
            </a:r>
            <a:r>
              <a:rPr lang="ar-JO" dirty="0"/>
              <a:t>حادثة كبيرة </a:t>
            </a:r>
            <a:r>
              <a:rPr lang="ar-JO" dirty="0" smtClean="0"/>
              <a:t>ينتج </a:t>
            </a:r>
            <a:r>
              <a:rPr lang="ar-JO" dirty="0"/>
              <a:t>عنها خسائر </a:t>
            </a:r>
            <a:r>
              <a:rPr lang="ar-JO" dirty="0" smtClean="0"/>
              <a:t>في </a:t>
            </a:r>
            <a:r>
              <a:rPr lang="ar-JO" dirty="0"/>
              <a:t>الأرواح والممتلكات </a:t>
            </a:r>
            <a:r>
              <a:rPr lang="ar-JO" dirty="0" smtClean="0"/>
              <a:t>ناتجة عن </a:t>
            </a:r>
            <a:r>
              <a:rPr lang="ar-JO" dirty="0"/>
              <a:t>فعل </a:t>
            </a:r>
            <a:r>
              <a:rPr lang="ar-JO" b="1" u="sng" dirty="0"/>
              <a:t>الطبيعة</a:t>
            </a:r>
            <a:r>
              <a:rPr lang="ar-JO" dirty="0"/>
              <a:t> (سيول، زلازل، عواصف.. الخ</a:t>
            </a:r>
            <a:r>
              <a:rPr lang="ar-JO" dirty="0" smtClean="0"/>
              <a:t>)</a:t>
            </a:r>
          </a:p>
          <a:p>
            <a:pPr algn="r" rtl="1"/>
            <a:r>
              <a:rPr lang="ar-JO" dirty="0" smtClean="0"/>
              <a:t>الكوارث الإنسانية: </a:t>
            </a:r>
            <a:r>
              <a:rPr lang="ar-JO" dirty="0"/>
              <a:t>هي حادثة كبيرة ينتج عنها خسائر في الأرواح والممتلكات ناتجة عن فعل </a:t>
            </a:r>
            <a:r>
              <a:rPr lang="ar-JO" b="1" u="sng" dirty="0" smtClean="0"/>
              <a:t>الإنسان</a:t>
            </a:r>
            <a:r>
              <a:rPr lang="ar-JO" dirty="0" smtClean="0"/>
              <a:t> (حروب، الجوع، الحرائق.. </a:t>
            </a:r>
            <a:r>
              <a:rPr lang="ar-JO" dirty="0"/>
              <a:t>الخ</a:t>
            </a:r>
            <a:r>
              <a:rPr lang="ar-JO" dirty="0" smtClean="0"/>
              <a:t>)</a:t>
            </a:r>
          </a:p>
          <a:p>
            <a:pPr algn="r" rtl="1"/>
            <a:r>
              <a:rPr lang="ar-JO" dirty="0" smtClean="0"/>
              <a:t>الكوارث الزراعية: </a:t>
            </a:r>
            <a:r>
              <a:rPr lang="ar-JO" dirty="0"/>
              <a:t>هي حادثة كبيرة ينتج عنها خسائر في </a:t>
            </a:r>
            <a:r>
              <a:rPr lang="ar-JO" b="1" u="sng" dirty="0" smtClean="0"/>
              <a:t>المحاصيل الزراعية </a:t>
            </a:r>
            <a:r>
              <a:rPr lang="ar-JO" dirty="0" smtClean="0"/>
              <a:t>ناتجة </a:t>
            </a:r>
            <a:r>
              <a:rPr lang="ar-JO" dirty="0"/>
              <a:t>عن فعل الإنسان</a:t>
            </a:r>
          </a:p>
          <a:p>
            <a:pPr algn="r" rtl="1"/>
            <a:endParaRPr lang="ar-JO" dirty="0" smtClean="0"/>
          </a:p>
          <a:p>
            <a:pPr algn="r" rtl="1"/>
            <a:endParaRPr lang="ar-JO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>
                <a:solidFill>
                  <a:srgbClr val="00B050"/>
                </a:solidFill>
              </a:rPr>
              <a:t>أشاهد</a:t>
            </a:r>
            <a:r>
              <a:rPr lang="ar-JO" dirty="0" smtClean="0"/>
              <a:t> الأخبار </a:t>
            </a:r>
            <a:r>
              <a:rPr lang="ar-JO" dirty="0" smtClean="0">
                <a:solidFill>
                  <a:srgbClr val="FF0000"/>
                </a:solidFill>
              </a:rPr>
              <a:t>على</a:t>
            </a:r>
            <a:r>
              <a:rPr lang="ar-JO" dirty="0" smtClean="0"/>
              <a:t> التلفزيون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276475"/>
            <a:ext cx="28575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disasters do the following pictures represents and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انصهار الجليد</a:t>
            </a:r>
            <a:endParaRPr lang="en-US" dirty="0"/>
          </a:p>
        </p:txBody>
      </p:sp>
      <p:pic>
        <p:nvPicPr>
          <p:cNvPr id="17410" name="Picture 2" descr="http://media.emaratalyoum.com/images/polopoly-inline-images/2010/08/ARiceislandGreelan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4771637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867400" y="25146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0" y="3505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5400" dirty="0" smtClean="0"/>
              <a:t>لماذا؟</a:t>
            </a:r>
            <a:endParaRPr lang="en-US" sz="5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19800" y="5410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81700" y="5029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81700" y="4648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19800" y="5791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5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ارتفاع سطح البحر </a:t>
            </a:r>
            <a:endParaRPr lang="en-US" dirty="0"/>
          </a:p>
        </p:txBody>
      </p:sp>
      <p:pic>
        <p:nvPicPr>
          <p:cNvPr id="18434" name="Picture 2" descr="http://coolnet.typepad.com/blog/090707_125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505945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867400" y="25146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0" y="3505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5400" dirty="0" smtClean="0"/>
              <a:t>لماذا؟</a:t>
            </a:r>
            <a:endParaRPr lang="en-US" sz="5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19800" y="5410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81700" y="5029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81700" y="4648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19800" y="5791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زيادة العواصف</a:t>
            </a:r>
            <a:endParaRPr lang="en-US" dirty="0"/>
          </a:p>
        </p:txBody>
      </p:sp>
      <p:pic>
        <p:nvPicPr>
          <p:cNvPr id="19458" name="Picture 2" descr="http://imagecache.te3p.com/imgcache/d0910c21e693ae351c4367427f2d98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406755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867400" y="25146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0" y="3505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5400" dirty="0" smtClean="0"/>
              <a:t>لماذا؟</a:t>
            </a:r>
            <a:endParaRPr lang="en-US" sz="5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19800" y="5410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81700" y="5029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81700" y="4648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19800" y="5791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8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r-JO" dirty="0" smtClean="0"/>
              <a:t>زيادة الفياضانات</a:t>
            </a:r>
            <a:endParaRPr lang="en-US" dirty="0"/>
          </a:p>
        </p:txBody>
      </p:sp>
      <p:pic>
        <p:nvPicPr>
          <p:cNvPr id="20482" name="Picture 2" descr="http://i.alalam.ir/news/Image/650x375/2013/02/22/alalam_634971533345874991_25f_4x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693524" cy="21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img835.imageshack.us/img835/7608/26108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0" y="4114800"/>
            <a:ext cx="3671753" cy="2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aleqt.com/a/307290_692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1187"/>
            <a:ext cx="395451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291958" y="1013562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06258" y="1295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5400" dirty="0" smtClean="0"/>
              <a:t>لماذا؟</a:t>
            </a:r>
            <a:endParaRPr lang="en-US" sz="5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444358" y="3124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06258" y="2743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06258" y="2362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44358" y="3505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1" cy="144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a group of 3 research one environmental problem you are interested in. You need to make an experiment and be able to design a poster that presents the main components: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819400"/>
            <a:ext cx="76962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037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larab.co.uk/empictures/inpics/_13803049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42862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47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jhakkas.files.wordpress.com/2009/04/globalwarmin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7" y="370114"/>
            <a:ext cx="8775742" cy="62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حل التلوث و الكوارث البيئة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1866" y="152848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حل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576457" y="367090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التلوث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897085" y="1681371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إعادة التصنيع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891630" y="5867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المواصلات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1282" y="1568325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الزراعة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983221" y="2852215"/>
            <a:ext cx="2808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التوفير بالماء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86008" y="351919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الطاقة النووية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87585" y="5399883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الطاقة الحيوية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5575" y="6128194"/>
            <a:ext cx="3166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الطاقة النظيفة</a:t>
            </a:r>
            <a:endParaRPr lang="en-US" sz="4000" dirty="0"/>
          </a:p>
        </p:txBody>
      </p:sp>
      <p:pic>
        <p:nvPicPr>
          <p:cNvPr id="1028" name="Picture 4" descr="https://encrypted-tbn1.gstatic.com/images?q=tbn:ANd9GcRIGb3D2KcQwKG2Z94TnRwfiJEQRI9LVrNu4n81Lptay5rQaJj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60" y="1277"/>
            <a:ext cx="1510880" cy="15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ssets.worldwildlife.org/photos/1344/images/story_full_width/Pollution_8.5.2012_Impacts_HI_106417.jpg?13455427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02" y="2389257"/>
            <a:ext cx="1883228" cy="112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tg-ar.com/thumbnail.php?file=recycle_logo_874770836.jpg&amp;size=article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97" y="1463762"/>
            <a:ext cx="1198103" cy="11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kesserwen.org/img/zera3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8" y="217970"/>
            <a:ext cx="1477682" cy="117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log.oup.com/wp-content/uploads/2011/03/Nuclear-Energy-WENtK-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5" y="2661865"/>
            <a:ext cx="1275183" cy="19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ua.all.biz/img/ua/service_catalog/middle/271653.jpeg?rrr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73" y="3563803"/>
            <a:ext cx="1521823" cy="14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data:image/jpeg;base64,/9j/4AAQSkZJRgABAQAAAQABAAD/2wCEAAkGBhQSEBUUEBQVFBUUFRcXGBgXFRcYFxYVGBcVHBoaIBgXHCceGxkjHBQXIC8gIycpLCwsFx4xNTAqNSYrLCkBCQoKDgwOGg8PGi4kHyQsLC0tKiwvLC0xLC4uLCwsLi8tKSwqKSwpLC0tLCwsLCwpLCwsLCksLC8sLCwpLCwtKv/AABEIAJ8BPgMBIgACEQEDEQH/xAAcAAABBAMBAAAAAAAAAAAAAAAABAUGBwECAwj/xABOEAACAQIDBQUEBgYHBQYHAAABAgMAEQQSIQUGMUFRBxMiYXEygZGhFCNCUrHBYnKCkqLRM0Nzk9Lh8CRjg7KzFVNUwsPxCBYlNDVEVf/EABsBAAIDAQEBAAAAAAAAAAAAAAABAgMEBQYH/8QAMBEAAQQABAMGBgMBAQAAAAAAAQACAxEEEiExBUFRE2FxgaHRIpGxweHwFDJC8VL/2gAMAwEAAhEDEQA/ALxooooQiiiihCKKKKEIooovQhFYvWCaxemhbXrF61vWL0Ukt71i9aZqSS7XhVgjSoGY5QuYZiTyC8akGkpE0l16L0gxu14oReV1X301yb8QXsjA+pt+VZ5J2RizZroCfoCmBZq/mQPqpFejNUbxu9uRM3dZhfk3zvbhSWPtBj+1E49Cp/lVuDcMZH2sGouumvgdVVPKyB+SQ0VLs1GamTB72YeTQSZT0cZfmdPnTsHq10bm6OFJska8W02uuas3rlmrOaoUp2ut6zeuQatgaVJ2t71mtL1m9CFtRWL1m9JNFFFFCEUUUUIRRRRQhFFFFCEUUUUIRRRRQhFFFFCEUUUUIRRRWCaEIJrUmi9ak06SWSa1JrBNak1KlG1sTSbHbQSGNpJWCIouSf8AWp8q47W2tHhomlmbKq/EnkAOZPSqX3q3slxsl28Man6uMHQeZ6t58uArVh8MZT3LNPiGxDvTpvFvtiNoS9xhc0cRNgAbM4+8xHBfL8ae93t30wozDxSkWaTmL8QvQfM0n3X2IIIgzD6xxdjzA5L5U93rxPHOOukccNhDljGhI3d59Pr4aLrYDAUBNNq48un5XOWa5soDMOvBfU24+Q1pNNs9pNJCgH6C6/EnhS3NRevNQYqTDkOh0I57n109F0pMOyUESajomV93CL5WHloR+FN+KwTx+0pA68R8af8AEbVjTRmFwbEDUg2vawphm23KwYErZr6FdQOnH8a95wTiHF8Qbc0OZpZIynXoQKPXULzHEcJgIhQcQ7XY38wdklLU57E3ikw7WDHIeIOoHmB/KmctWhavbzRNlYWO5rz0T3RuDmq3MBthZLA6MeHRvQ/lxpeGqpdmbbMfhe5Tl1X0qwNh7bEoCsQTa6t98f4hXlgZoJOwxI1P9XDZ3s7qPlovTxvZMzPH5jmPcd/zT4GrIauQNbA1ppFrqGrYNXEGtgajSla7A1m9cg1bA0qTtdL0Vpesg0qTW9FYvRSTWaKKKEIooooQiiiihCKKKKEIooooQiiisGhCCa1JoNak00kE1oTWSa0JqQUSgmuGMxiRRtJIwVEF2J5Af64V1qqe0TeUzTGCM/VRNY2+3KOJ8wnAed+laYITK/Ks2ImELMxTNvVvK+NmzNdY0vkT7q8yernn8KSbAw4fFRBhpe9vIAkD5Vxiw/hH6TW/ZXj8zSnY+JEc6u3AE38gdPlXVxkThhJGQjXK6q60a81w4Jg7EtdIdMwv5qw81GauSSgi4NweY4VnNXwotINFfThrqF0zVpNNlVmtfKCbelYzU27dxZWMKumckE+VtfjWvBYV2KxDIW8z/wB9FRiZRBE6Q8gmXE4tna7W9AAAL/j6mtRIoINsw6G9j7xrXAtWpavt0UTIWCOMUBsAvmr3ukdncbKkmG2PBiVvA7RuOKMc1vzI86bNobAmi1ZCV+8viHy1HvpujnKkMpII4EcRUw2BvaJLRz6PyYcD69Pw9KyyGWH4m/EOh3HmtsTYpvhd8J6jY+ShgN+Gppw2NtJopApJAJ/dbkfLWrFiw6q2ZVUN94KAfwqP7T3BeaRpUky52LHOtgCTyt/Ksc08WLjdFKKBGh6HkR3jcLVHhpMM8SRmyOXd+VL9l44TRhufBh0YfkeNLRUf2esWFBBlDMQMxLALcdFv+NIdu75wYdLzzhONlTV26WXj77W865+H7Z0YDx8XOl0pTFnIYdPVSuScLxIpDiNtKAbAm3M6L8T/AJ1S22u1t3JGERYh/wB5K2eT4HwqfLWmjCbJ2jtIjuxicQDxZrpCP2nIX4D3VtGGrWR1KvMf8hW3tjfnCxMGkmAKXIUSWBJ5lU1a3K/Wl+5O9r49neONhh00EjXHePcaJfUgC9zw1HnUP3T7BwrCTaUge2vcxk5P2n0JHkAPWrZw+GWNAkahVUAKqgAKBwAA4CoP7NopnzQA7cldL1kGtaL1SproDWQa53rINKk7XW9Fag1m9JNbUVi9ZpJoooooQiiiihCKKKKEIrU1k1g0IWprUmsmtDUgolYJrU1k1rU1FMe+W3fomEd1/pGtHH/aNwPu1PuqnMTFlYDjlX4k6k1YHafITNg4+Rdm9+gFQrasVpiOoU/Ku5gGBsd9V57iUhMlcgukGHzYbMvGPOD78pFJ3h5j2W1H5j1HCu+ysd3TG4zIws69R/OnVdgkrnwhE0TcY2NmB6frDrx9a2l2Q6rm12g+HdN+A2g8WguR6/6FOr7fzIQC0b28LGPMt/PKbWpMMMqmz54W6SqQP3uBpZDs8nVe6f0exrm4rh2CxLs8sYJ6+55+ei2YXG4vDjKx5rp+OSbdk7zS5VEo70kkEABJFYakA+ywtY2OtjT7AYcato5gDobFfrAf1b6+6mfb27sxXvoEKyRi5tIrZ1AP2eZAv7iRTA007xi8bqytcMI8osehtcG/TQ38qxv4VhnyNkY0NcDoRpXiBuF2Y8fL2Za82DuD+VKpdkQo2UtiJD91Icp+Ln8qWYXYWb+jwh9Z5j/yR2pt2RvXiIgv0pe8TkXKo1vJ2IuKk79pWERfC6g/dBzH4rerXidgAPxHqD7fdQayJxtoyjvHulGG3KzoBiGAW9xHEvdxi3Mn2mPmaV4nD4PCJ4ikY/R9o+83NQHbHayzXEZyjqFN/i1rfCo0m0cTiWvFC8hP2muF/eaw+dUObkbmneGjx/Qp5i45YGZj1/dforExnaAqDJhI8o5M2p+B1qLbX3xkP9PM2p0RfaP7I/CmhN39oPIqWWMMdWDBgBzNl/Op1gdh4PZ0ZlkIB5yyeKVz0X+SgVYzE4ZrQ6GnXzGvqqjhJ3uqdxA6beij+ztg47Ei/hwUNrmSTxTFetvse+1KF7ElncFZJ1TQtNKyM0gt9iNRoD95j7jTtBtnD46F3mlMGHRrFM6qXt9pmPwt168ame5+3YcTGwwzF44SsYYg20UaBiBm5a+dUvxMjtb9PutsMDIvhY2gkW7/AGXbPwljHh1kcf1kv1j36+Lwj3AVKwtb2otWUkndaaWmWi1c8Xjo4hmldEHVmCj51Gsb2m4FNEkac9IUZ/4vZ+dJCk5Famq42h2uSf1OHSPzxEwB/u0u1RvG7+4ybT6Swv8AZw0OX+N9flTUVc8+IVBd2VR1YgfjUfx/aJgYdGnVz0jBc/w6VWEW7mLxJzDCzy3+1PI9vgSi/jT3gOzXHHjJBhh0jAv/AAL/AOanaKKfcT2pMRfDYOVh9+UiJP4qi+2+0naLKxhaBAAWvEQ9spW4zG4J8QuB1p9bsmiys+IxE0rBSeSi4HVsxqI43ALC7pGCFEZNibm5lQcfRRTYMxpVSv7NtpTsvt0xcdhisOkw+8l0b8x8hUw2T244CWwlMmHb9NSV/eS/4VBsOVvdkVxY6G49+ljSWaFear7xethwfeuMzjF18G/f+Fe+zNv4fEC+HmilH6DqT8Ab0vrzPLGgOZVAPIgZT8RY0swPaBjMObRzyWHJmzj4PeqXYYgWCt8XEGvNFpC9GUVUWye2uRdMXCGsbFkGUj1BJF6sTdze3D45C2He5X2kOjr6jp5jSqHMI1W1srXGgnmiiioK1YNamtq1NNJamuZrc1oakFErU0Cg1kVJJQrtQ2U7wxzxi5w7XP6ptr6AgX8jUWx2GSeFZ1NgPa6gcx6g/jVvtGCCCAQQQQRcG/UdKrPtERMDgNEzgOqZA7qhvry1HHjfkK1x4wxsyga8lhmwLZn5idOajOI2a6a2zL94aj39D5GumBxZjN1bLfiDwYdCDoafcFiou4w5S+Hedb6FpODWC6nW55kU5YzAq0jL3UL2NrJIFcaDiprpQ4ztGDO3f7afVcbEYDsnnI7avWz9Egwu2GtbM4HRWEifuSg29xpSJQ3Huj+thVv8UasHYEP2oJk9FJ+a1umw4Os4/vBScY+SGtl5181w2hsT6TH3ayCE3BzwxNG4APDMW0BFxXbBbCwuHBKgl/8AvZm71h5gzHLf3WpbHseLLbLOw42JlsfmKx/2dhYzcwwqesmUn+Mk/Ksj2hx3NdPddCORzGVoO9RiXdDATyFnebESE6nvTIb9Pq1sB5AgCl0PZzhh/wDr5R1mnf8A5FNzT8dui2WMOwHKKMhf3mypXB9pN0jj9SZH+C2UfE1lxByC3vyDyHqfsFpgJeaa3MfP6BIH3XwsIBjSMN17sAe692NdYYSxsutufAD+QrSScFrtdvXS/wANAPIfGsS4skW4L0Gg/wA68LjZYJJSTqBtqST4k7eVr2GGilbGBsT3AAeAG/mk+0t6ocK2RFaWQkKWsQik8BmOhPkNOppTtLbuzofHiphLIV0sbsPIIlzxPlXBjfjr660jwux4I2LRxRqxNyQouSfOtMfFYgzK6LbYA6fT3VTuHPzZg/3UZ3nw0LTghFJyqT4Ra51vbra1WPu9v5hcLgIIznd0jAZUQ2DcwWayc+tVptpW+kSA6ktp77WH4Vaez+zTBIFMsRlewv3jswzW1sosAL8q9WwBmDhbd6A35flefJLsTIdtSPVNGO7Y2Jy4eJAf0maVv3Yhb+Km6Tau18WPq1xNj91Fw6fHVv4qsrB7NiiFoo44x+gir+ApUDqL1UrqVNbP3JxWJmKuYY2FyWctM+hsdWLa/CpRD2UIB/tGJmk52TKige8nSnTdqS+Ll0Jyq3Lj4uA6miDa2OlkQthWSJm8YyDOq2Jy+NhqfCC9rDxW4apzqU44y8EpTsfs/wAAgukIYjnIS5+Zy/KpHhtmxxiyIqfqqF/AVW+0dpY+NlDv3DSgjIGjOUNILspUGwRdAzHVmJsAK7YTabrFkbF5/pcmQSJNKzIzAhFTMuXwizNYgkty0uAPOzSpljG7vHzViTAC1yBc2FzxPTXiaw62qr8Hjo0OHkfFiY4OPIi9xI12Ysc65nGZ8gAB6W61LJ+0eEKSsU0mXiFVc172Atmve+bTj4b8xexsUh/yqpHxN/q609Y8/VP+ofwqn9vt9e/9mv8A1Vq0Np4uZoWIiVVaEnV7Mjnkwta1umt6qXb+M+tYqpN0UW5+2D7uXHrU4R8VLFjCOz/ehRCwvrw5+lcJpBc6j4itGtb2Vv5iuC4iO1jlB4EEAG/PSuwTqvGtbYXDEyL1HxFM81r8/kadMVLH+j8qZpgl9PkRWaU6LrYNuvNYGnBud+mo4HpVg9jSXxktzb6g8T/vEqvMnQmpj2Z7uri8TIjuyBYi11AufGg51jdsu427C9C1znICtfQWN/hWztYE9BUJO/sbkKMRCVYWPC1zy86xOeG7roNYXbKZYW2QZeAFvhp+VbmmPAbeQ4gwCRLqSMtxmBtwt76d2xia3ddOPiGlDHhwQ9haVsa0NIsftyKMH6yMvY2TOAWtxt6eVQTeTtV7p2iiXK8eRmYjOhVh7I8xpVgcLDeZVeQ0T0VjUZvIn0FVHhN9NrElmVe7IUqe7WzZiLcDfVb/AAqx8NtJJoh3xQZ86sAxAI4aNobH3UnyNbpYTZG52tJTi5pVPgSRr8lEeg/aIpj29sP6ZH3WJwskiM4Y/XxpYgaHwm/Lh50/YDDJGgVQouxYgOW8R1uCTc8BSjINcwFiLeo8/fVGYnmrKUZwO7YiSNEwpyw6IWljYgE3vcm96att7iyzTvKjIqm3tGx0Frn4XqeKbW4D08/9CkGKwJeKdbRrnVlRlvexX7d+BDEnSroMRJE62nuVE+HjmbleL5qpZ8Y8EjJ3jEoSLpIcpt0IPCsjeWT78p/4rfzo3swAgmSMcoY763F9bkeRtemMtXpI5O0YHdV51+HbG8tH1KeH3iY8VLfrSOfzrg235PsBE/VUX+JpsLVqWqSBG0cktO1JGdWkkc2YHiTz104VKYcQrqGQgg8CKg5auuD2i8TXQ6c1PA/5+def4zwk40B8Z+JvLkV3uFcQGEJY8fCfRTa9ZzUxw7zoWAKst9L6ED4a2p4vXgsRg5sOQJWkWvaQYiKcExOul0zUmx20FiQsx9BzY9BXW9RDeHaIkksvsx3F+p5n5WrVwvAfzJww/wBRqT3flZuIYr+LCXjc6D97k47k7OOK2ghfUK3fSHyU3A97ZRV21Eezjdw4bDZ5BaWezEHiqfZX11zH1HSpdXtsQ8F2Vuw0C8pA0htu3OqKyONYorOr1FN05B9JlF9SrG3P2xrUuJBte1x5f60qo8JtOdNogYaITPlYqpcICSLG7dNb28qk7bX2yfZwOFT9bEX/AANSIrdVseDdKS47ZqsSO6ikV1UPnBuch8IA+6ONq4Lsoi2SLCrb/dcG639yn3VCdq7z7ciuThsIB1DFh8b0w4nf7bNwt8OrkBsqoCwQjRufhP8AKiz1UtOitz6I9zbuQthZe64HKAeB8j7gK6bNwvcggLGASD4Uy62AJPEk6cTVI4rtQ2nGR3zBV0BsgBJtckAgdDp5Usn7RsSFBac5SobMGCixOlr6knXTyqxkZeDRWWXFCIgOaddtvdWL2g7fOGw4C6NMSuY2yqBYnjpmPAe+qnxe0nkJYDvTYeLMoXiFHDzPSkuK3ujlt3ss0ljcBzI4B4XsSQDaua7bhIfKw0VTYgr/AFgPTX3VewCIZswtYZpH4k5DE6t9dNQD9+9dTg8Q4OaRYx0QAn95v5VphsEYybksMxN2IJva16TYjblxowt6j8zTTicbJmIZrEGxBIFvdVhmjBuyVnjwmILcpa1oPcn3FyrY3IpllK35VxXDs32195J/CpHs/sxx88ayQRq6OLhiQgI6jORf4VVJiM3JbMPguy5pgyirI7El/wBsm/sP/USmOLsb2oeMcQ9ZU/K9Wn2b9nn/AGerSTMrzyKFOW+RFBvlF9TrxPlVDngilvbGQbXXtQ22sOAfJMEkzoLCQK+rC4te/Cq13YxcEDCaWXDEZAyIHVnUlhY5eCkdKO17spMLSYzCgtExLyLqTEx1LdTGT+76cKnwp1tVJgEjgbW5mMdHE6INFE3tr81am8OOWbHs8WLgysWZWEuTRSvEgaP+NOG08epmjdZY5E8OcJMpzANexBIuaqdcOWvYXsMx8gOZrbZ7Q5icQkjLbQRsqG9xxLA6WvpVcnD4yQcxsKcfEZANWitleMu9GEZB3oXNc5WIjdkPO2twTwpn3txmGliOHUSGVZFJUrlFspbiP0TeqqxDYazd2kwNhkzOhF9cxawueVgPfXPDbUljbMkjButydLWtr5aVIYPS8xv5KsYvK8HKK6HX57Wrd2ftRGiCAyHKqcVOVABYkacRyNZ2dinwqhI2ZsNGpIneMtnzai7EWtmNhUO2BvdEW/2gvHdCHKEsJGuNSDqPCMulSN97cM0fdfSZRHYAJ3RsEH2Sbai+tZ5cMaygE9easixTQSXZdbrlXqlkaQ4afvA7kSIx0AZrsU4LpYDMfcKlWx9tJA8471ZQzoQQwyrdQOBbTqbetQHHY7DyxgRzPKUACgJlAW54sRwF+Op0pmxmIOU3c6tcKAAC1rX9wqAhp2grx9vBWvxGdludZ2rlQ218VZu8/aC2ElC5XkuFYBcuS2ax115C/vqM4/tVxU8rHClY4cuXK8SsS40a+a2hv8qhEzyhgAWsbcDc61wMrEAsdGuddSFvYEjler2NDLO57/a1lc9rqsad3vSsXfCFp5+8jysFiRTZlvdV1st72qKE02iJUQOHJD6aJYrY+LS/i+XA0l+kZMWYpZrREXWRY14Mt1JUg+hHI10YMY+Nga4A15e658+GY92Zti/P2T0WrQtSCfaQjK2kWeNs3iVCroV1N1PHTXToacMKgdhr4TbUa+G17/DWuhHimPBO1LG/DOaa3WhatS1SNJsOF0RiL6aRjTzvresmTC3/AKJj71/lVP8AOH/k+nutH8Kv9t9fZRq9TxeA9BTU0eEYewyn0X8RrSk7RFnNrlSANbZibWNuIXWuBxiOTHOjETTpd330u3wt8WCbIZHDWttdrXDbW0XQBIhdmBufuj8LmmHY+FviIw4GUNdtRwF7c+tqUYjGtnYy52sbAK+RRbjwF+Pnypplx5ZmLLmivYIxLWA42c+INxNwa6uBwX8SHsxudz1/eS42L4k3FzZzsNh0V6Lvlh9bllsSNQNQODCx4Hz18hR/864b7zfu/wCdea8biJUnaIObBiATc+HiDp5EfGgYpwRmlsDcXyaA2048idPKgsjHX0V3aFelhvphr+23rkP5U5YPacUoJidXsNbHUeo4ivK2ycfJJIA8mVcwBICZtTbQEa1LNlYKbvjGmJkjnRnQHQASob2uBcK6WYH1BvS7Nh2KDLlNFTXdaPNtYa28LcD5irC2RjBLBHKFC96ua17248+fCqp7P9osNqhMYBHNlKi+gduOnK542Gh5dKt+RbFQBYeLlYezVcoogdyWHGh8SkWN1kQcrNpc2N9NRwPvrz52hOxxUjXI8WW+o8IL8x6CvQWO9sfqNUWxHZ/gszrNK7tmuApRDGPO97nxXv5iqleVXPcrNsfE5b9/BjLgi9+7cqup6fWH4VEt5D9aEX2YkVB00GtWlPhUwkUq4bxx4h3R2axN0Iy8NS3hGpGtOuy+zTCYmITWazKLhnYeIDxE5Trc69BVmzPH7LP/AGm8B9f+eqpbYuxTNIgsLOwW54XLAfiQKk+wdxZMVJNHCyjumXQkr4XLDNwPDLa1TVexyN/HhmMQPsszsSbcwOQuNL60owHZXioCzQYoBmADG7eIA31HqL1DkrdbtVdLu/8AWfRgVMuYxKc4yM+cr7VrZeflTLjcD3cjxtfPGxRuFs6tY+vA61aWN7JMZHaXv1YoynRXZ7hgRlA1zXFQ7aW7csk8rlru8jE5lIa5Nze51N6ALTJpPPZ12aLjplaTN3EeVpDqua4usQtwJ4nmFtwzCvRWFwqRoqRqERAFVVFgoHAADlVcblb94XD4RYDE0fc+FylnUv8AaYk2bMTe+h8iasTZ+PSeJZImzI4uD/78DQQQmCEoooopKSwygggi4OhB5iqB7Vuy5cGfpWDW0BbxoP6oseX6BPDodOBFr/pLtTZyYiGSGQXSRCpHkR+XH3VJjsptRc2wvJMUetyCQDqAbZl0uL9Da1cpUFyQLAm+W/AX4XOvDS9XYOwRf/GN/cL/AI67y9hiOmWTE3I4OIFVh62eze8Vqzxg2FmDJOaomdAWJVcoJ0FybDpc6n1rn3dXaf8A4fU/8Y/9yv8AjqFY/YEGGaRIZDKyMfrGXLmAAuAuthxIYHWxoMrQNFMMcd1F8NsdjbOcgJ00JY/sr+dqeo9iIljJJlHmBc/si/zIrjs7GNNIsa3TMbAkiw9belaPjVJ+2fPKLHzsWqgzOKs7NvNL81wFh1UcxcXPUnhf36VkbNfi7othpmbrXU4ULGsjszBgCoUa2PrwFK12LGwzE2Gt2upAOXMATyJAsL210qlWJmxGh0kDW5gHjSGaHNzAPmTy4aD8KmmE3QUxtKb5BqGfwggDxNa+ijr5Gtt2sdhxMIwzrnICv3aKjMeA451vyLAX8qVBCjZwErmPuonkRUy5ckgGa3HNlt1PvrM+5MjEO8Jg5EZg2ZidDrqvwt6VaZxUQJBzNbqxrkdrQLwCX8hmPyp0hV7gtxWRgzd22Uk5XJkXUW9lVsfjSjG4Z4LhosmYWXu18OXnYXuL6acqnC7bBsB4QfQfIUwb3zXiV/utb3N/mBVBnaydrDzWxmGMmGe/pr796jy48Kv9HJb0X+dc48apOoceoX8mpGuNBOVjx4ezY+Wp410zLmAte45gfleunS5Ral7YocRnPotz+NKsHi2eSPu4mzqQNUGV14kEFr8dfjTYsdtbW462H43pdsbGkSp+uPheq5NGmuilEwGQX1CXbQDrm7yCMrqbxsVK3vfRrjTjqKiu19s5Io4YY2ZBdy7JYszaW0NrADj51Ot8bxx9/GoJU+OxKtl+8CNDbncH5VERvVHJpItx+mt/4k/w0YbFdtGHN91PE4FsUhDgEw47EB5RJGrZbBLkAE5dA1vSw91IMaksmip4fUEmpZHsnCy37rwE29ki3+vW1Mm09nNDIQCdOosa0ZMwu1nLQ1wIC54bDkIF7s3A1JKgfjXfBQ4lHzIRe6m97m68NTfhwHlWuF3iK+GUX81IDD3HQ04Lt4/1ct/I3U/A1aI2dVXlIvTdL8QMXiwqyxxs4IyyKHV1N/vILW58rHXSp5uacThpGkx87yZs17EuCWt4jc+Ei32RVcxbzvwLH4m1OOE3pkykg3AIBF9deFhxPCmY2kUrGkt5K5mxqSsGiYOMnI8CW59PfXXCxQTr3kKq6s7KWsdWVirXza6G4qlV3mZZFkhYq4I4c9eBHMVaGxN7Yo8L3s2XCRB9GK/Vs7EkkZddWvc2tescsBZqDor2vzaEKDw4EfTHPAGXE2HkjSEW+AqdbqSkbKjAN3I7v9s2B/OohPLAs8rx4iIi7d2HdQWE+ZmkAJBK62HrUh3Z2mkMaHESQw4aMnI7uAZZiTnIvxUaAZb8zeqXHYdFGMauPU/j7KdRw5Iwqi+VbAXtcgaa8r9a4bNmleO88Qhe5GUSCQW5HMBz6VjZ+24Z1LYeSOZRxMbhsvqBqPfXWbakSe24W+oB4m3GwHGoK9NO+MjLhgykgiVLEGxHHmKorFY2TvZCXPB/XU3vfr58aunebbWHngEcUqs3eKbWYGy3voRVJY0/WTfqn8VoKW6T4jGyG13bSHrzvxPU+fGr+7KmJ2ThyeJD/wDUevPcnP8AsB+Ir0L2Vn/6ThtLWVh/G2tCKUsooooTRRRRQhFFFFCEmx6kxSBeJRreuU2rzo+OGQ5yGKqWYxBiuUG2e3FQeBXkQa9JkVS+8G52OweeaPDw4lTcP3YYs0ZzaNETdrBj7OooQq9wOJgR0lWzEMbKZUXgSBcEX1BvbpzNdMNg8M8tnLxggsD3kRW17WzDgelPGzezWfEQiVNnyKpJAHf5G055Jlvb16Vo3ZfIrDvMHjst9QghkuPUcPW1GiVKSptjDxwE92jxxqOCiU2GlrDjp1PWk+zN6sNM90wBAUX7xoVRSwIyg8Re/C9JMTDHEsYZJMIUuAskD3eM8Va1gdbEML2I86RptaFZM8mKxUuvsSXZALg6DmdLAm2hoTT1v1vNnw5iW4zTZGv9oRrnYDyzZV+NVxsqF1nU2YZ/Fc81uTmvz8SXv5Us3g2yk0kaxk2HeEk8S8jany5Ut3J2fPPMyxxszhGRA2gEliACTw4liOik0wkVMRgnk8QUEHmxAA5/aNudayd2v9JiIh5IS5/hFqUYTsbxsms88cY6As5HytUl2b2LYVLGeSWY9L5F+AufnSTUSinzRy/Rx3gcKmZgAwsQxKi+nTrTdigGiljclLr4VIOrAaceGoHxp12rhIsNjpYo7pCGAQLfwvZQRr1zUS47JbN40PE6EqeXurjzY10ZIcA4A6DUHyNEfdd+LAteGlpIJaNdCNuYu/sopgNkQSRCQjGFeDFcKsqBwPELrIDoeoBpXh8Ns1TZpMQD54NlP/UpHtbbDYTEs2GlkiEnj8DMoJ4HQaHUfOk20t+58TH3eIl7xQQQWRc6kdHAuK7kMzZYw8cwuDPCYpCw8irG2VgNmvCwVcRIw1FoGB6EAag/GmjH4CGOaJUjxETMwYd/Gqju1uS1gxbiANQONMeE7T8RHGsaS92iqFARFWwHmBe/nTju5tuOWR5pMzvYLme7MSdbAn0HxqvEzNhic86qeGhM0rWN36p7gzOxGUujqyNm4ZWBF9eY4+6qbxuHaGV0YewxW/Wxq5NoznuiS+VjYBV6k6C45/50/N2UYPGYZJDmjmdAWljPtt1ZGup+APnWTCYoyO1oCthy/e5bMXhREy9Sb3PP971Qce0+7TNHdZFUjNe4NwRex4HX0pbDs+SOy4iTVwDkYszISLgk2sp6r0OvKpZvD2O4jBOsxeObDLLF3jAZHVDIgJZDcW11sTXE4RPpONSb21lkGpy2UFrML8SLDTzrpZrIIXMrSkk2FtuKC8c+QxudHyRyiO4YEspGY2JB0PIikm8OLglbLh44iAbZ1h7pmt9sWsAD90gkdabcXgu8yBVGdhzIXgCTe/oaRrJGhtKzAjkqX9Nb2NWFwLrOiiG0KSxMM0ceZkB+sKEixC3AKnjax8WvlanHZe0FjdvqkmvFJa4U5Wt4SMo43ta/GkmD2lAt8v0kmxHhyLr566i/KprsrtBRBEFwEspVAGForO4UAtcKTmvqPWoPdrYcpDpSimw5pZJl8BVVOZne4UKoueQF+QHW1STG7w540hyJkBUMTdnkUEkBi99AWJsBpett4N/p8Qiwts/LY5wZ5GZycuUeEKvGo7h5nmdg0camwCrEPED1sCSTy8zTYRl1BKTrOyTPgosRiGM1xHH4mK6HuowWdfUgADoWFIlxT4yczS8hkjRfZjUeyiDgqKNPmdacNo4aSHD4gyxTRZ41jQyxOoJMiEqCVtfKrH0FZ3Vw5MDMgzMoFh5kt+Nh8KokNm1CBuVgCUYHDTYGVZoRJDKt7E8HAPiU8nHVT8qt1MbHtHBxYlAFfUEakRyi2dD1U8R5EVB4tud5st45oz3iklWvbLlYG+U8zcrca2OpqO7tbxzxfSIIZCiMQ9gFNmuFuCwNtOnSo6K4WphitmkvlOYEtcBbaEkk2I1I/KoftHCu00xCMQRYWU2OqcPgfhTok0t7nETE9cwU/FRekjYdRmLl8o1uZX1AFySARa1BI5IAKa5tlygMSjAd0oubDW63/A1fHZpio12Zh1zoDZrjMAb5mvpfrVJYUYeZWMSq1tLsrEAkXHtHWl8eHRbWRB6KP5VG06XowGs03buoRhIAwIIiS4IsQco5U41JCKKKKEIooooQiiiihCxai1ZooQtHjB4gH11rX6Ov3V+ArrRQhQ/afZPs3ETNNLhhnc3Yq8iAnmcqsBc+lO2xN0sPhDeBGBy5Rmkd8q9BnJtfS9uNh0p6rFqELFFZtRTSUD3s3QZ5jNGhcMwYheIYCx05304dKiG1dlMVK2Km4sGBU/OrrtWCKwSYMknI+gdxQI9/VdKPHZcudgJbsdiqF2pufMYQ5wbzkWsAj3sePLX3UxLurMT/APjJR/wpf516YorVDH2Tct2sk8vbPzVS84w7pS//AM2T3o386ksG4siOpETJH91UcHMbXPCrprFQnh7UVdKWHxHYG6tV1g9y5HUBo7WfMGY5fDrbwjW4vU+wGEEUSxjUKAK70U44Qx2Ykk9SiXEGRoaAAN6CTbTwCTwyQyi6SoyMP0WBB9+tURvXuliopfrsNiZnACifDR94s6jRWcDWOSwAN9NNKv8ArBrSDSykWqC3X7McVjVP0lBhY1uAZI3MhJN8oViCQL+0be+n9uwJSP8A7sg34iAXI6eKQ1bhFYtTDihVbhuwxFBDYyZrgcI0W1jfQg6f5044Xsbw6gBsRi2A5d7lHnoBVg5ayFozFJQ+Dsp2epuYmc9Wkc29NfOnPd3cfCYKMLBClxxdlUyMb3uWt+FP4WtgKjaaj2++567Swhw7uY/GrhwA1ivkSLggkVXm0uy+TZsIfCF8WhBWdCozWuCrIq30FuGp56i9XLas1FSXmDae0bjIqPfndPF6WAvqQL+lc90N0MfiMUBHh5EEvtSSxusaJe5NyBc6aAca9RZRWaVIVXT9k049ieJvVXT8C1couyXEn25oFHksj/LwirWoooIVdYTsfUW7zEuRzEcSIPi2Y1LNkbo4bDWMUQzD7beJ/ieHutTzRTpCKKKKEL//2Q=="/>
          <p:cNvSpPr>
            <a:spLocks noChangeAspect="1" noChangeArrowheads="1"/>
          </p:cNvSpPr>
          <p:nvPr/>
        </p:nvSpPr>
        <p:spPr bwMode="auto">
          <a:xfrm>
            <a:off x="155575" y="-91440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8" descr="data:image/jpeg;base64,/9j/4AAQSkZJRgABAQAAAQABAAD/2wCEAAkGBhQSEBUUEBQVFBUUFRcXGBgXFRcYFxYVGBcVHBoaIBgXHCceGxkjHBQXIC8gIycpLCwsFx4xNTAqNSYrLCkBCQoKDgwOGg8PGi4kHyQsLC0tKiwvLC0xLC4uLCwsLi8tKSwqKSwpLC0tLCwsLCwpLCwsLCksLC8sLCwpLCwtKv/AABEIAJ8BPgMBIgACEQEDEQH/xAAcAAABBAMBAAAAAAAAAAAAAAAABAUGBwECAwj/xABOEAACAQIDBQUEBgYHBQYHAAABAgMAEQQSIQUGMUFRBxMiYXEygZGhFCNCUrHBYnKCkqLRM0Nzk9Lh8CRjg7KzFVNUwsPxCBYlNDVEVf/EABsBAAIDAQEBAAAAAAAAAAAAAAABAgMEBQYH/8QAMBEAAQQABAMGBgMBAQAAAAAAAQACAxEEEiExBUFRE2FxgaHRIpGxweHwFDJC8VL/2gAMAwEAAhEDEQA/ALxooooQiiiihCKKKKEIooovQhFYvWCaxemhbXrF61vWL0Ukt71i9aZqSS7XhVgjSoGY5QuYZiTyC8akGkpE0l16L0gxu14oReV1X301yb8QXsjA+pt+VZ5J2RizZroCfoCmBZq/mQPqpFejNUbxu9uRM3dZhfk3zvbhSWPtBj+1E49Cp/lVuDcMZH2sGouumvgdVVPKyB+SQ0VLs1GamTB72YeTQSZT0cZfmdPnTsHq10bm6OFJska8W02uuas3rlmrOaoUp2ut6zeuQatgaVJ2t71mtL1m9CFtRWL1m9JNFFFFCEUUUUIRRRRQhFFFFCEUUUUIRRRRQhFFFFCEUUUUIRRRWCaEIJrUmi9ak06SWSa1JrBNak1KlG1sTSbHbQSGNpJWCIouSf8AWp8q47W2tHhomlmbKq/EnkAOZPSqX3q3slxsl28Man6uMHQeZ6t58uArVh8MZT3LNPiGxDvTpvFvtiNoS9xhc0cRNgAbM4+8xHBfL8ae93t30wozDxSkWaTmL8QvQfM0n3X2IIIgzD6xxdjzA5L5U93rxPHOOukccNhDljGhI3d59Pr4aLrYDAUBNNq48un5XOWa5soDMOvBfU24+Q1pNNs9pNJCgH6C6/EnhS3NRevNQYqTDkOh0I57n109F0pMOyUESajomV93CL5WHloR+FN+KwTx+0pA68R8af8AEbVjTRmFwbEDUg2vawphm23KwYErZr6FdQOnH8a95wTiHF8Qbc0OZpZIynXoQKPXULzHEcJgIhQcQ7XY38wdklLU57E3ikw7WDHIeIOoHmB/KmctWhavbzRNlYWO5rz0T3RuDmq3MBthZLA6MeHRvQ/lxpeGqpdmbbMfhe5Tl1X0qwNh7bEoCsQTa6t98f4hXlgZoJOwxI1P9XDZ3s7qPlovTxvZMzPH5jmPcd/zT4GrIauQNbA1ppFrqGrYNXEGtgajSla7A1m9cg1bA0qTtdL0Vpesg0qTW9FYvRSTWaKKKEIooooQiiiihCKKKKEIooooQiiisGhCCa1JoNak00kE1oTWSa0JqQUSgmuGMxiRRtJIwVEF2J5Af64V1qqe0TeUzTGCM/VRNY2+3KOJ8wnAed+laYITK/Ks2ImELMxTNvVvK+NmzNdY0vkT7q8yernn8KSbAw4fFRBhpe9vIAkD5Vxiw/hH6TW/ZXj8zSnY+JEc6u3AE38gdPlXVxkThhJGQjXK6q60a81w4Jg7EtdIdMwv5qw81GauSSgi4NweY4VnNXwotINFfThrqF0zVpNNlVmtfKCbelYzU27dxZWMKumckE+VtfjWvBYV2KxDIW8z/wB9FRiZRBE6Q8gmXE4tna7W9AAAL/j6mtRIoINsw6G9j7xrXAtWpavt0UTIWCOMUBsAvmr3ukdncbKkmG2PBiVvA7RuOKMc1vzI86bNobAmi1ZCV+8viHy1HvpujnKkMpII4EcRUw2BvaJLRz6PyYcD69Pw9KyyGWH4m/EOh3HmtsTYpvhd8J6jY+ShgN+Gppw2NtJopApJAJ/dbkfLWrFiw6q2ZVUN94KAfwqP7T3BeaRpUky52LHOtgCTyt/Ksc08WLjdFKKBGh6HkR3jcLVHhpMM8SRmyOXd+VL9l44TRhufBh0YfkeNLRUf2esWFBBlDMQMxLALcdFv+NIdu75wYdLzzhONlTV26WXj77W865+H7Z0YDx8XOl0pTFnIYdPVSuScLxIpDiNtKAbAm3M6L8T/AJ1S22u1t3JGERYh/wB5K2eT4HwqfLWmjCbJ2jtIjuxicQDxZrpCP2nIX4D3VtGGrWR1KvMf8hW3tjfnCxMGkmAKXIUSWBJ5lU1a3K/Wl+5O9r49neONhh00EjXHePcaJfUgC9zw1HnUP3T7BwrCTaUge2vcxk5P2n0JHkAPWrZw+GWNAkahVUAKqgAKBwAA4CoP7NopnzQA7cldL1kGtaL1SproDWQa53rINKk7XW9Fag1m9JNbUVi9ZpJoooooQiiiihCKKKKEIrU1k1g0IWprUmsmtDUgolYJrU1k1rU1FMe+W3fomEd1/pGtHH/aNwPu1PuqnMTFlYDjlX4k6k1YHafITNg4+Rdm9+gFQrasVpiOoU/Ku5gGBsd9V57iUhMlcgukGHzYbMvGPOD78pFJ3h5j2W1H5j1HCu+ysd3TG4zIws69R/OnVdgkrnwhE0TcY2NmB6frDrx9a2l2Q6rm12g+HdN+A2g8WguR6/6FOr7fzIQC0b28LGPMt/PKbWpMMMqmz54W6SqQP3uBpZDs8nVe6f0exrm4rh2CxLs8sYJ6+55+ei2YXG4vDjKx5rp+OSbdk7zS5VEo70kkEABJFYakA+ywtY2OtjT7AYcato5gDobFfrAf1b6+6mfb27sxXvoEKyRi5tIrZ1AP2eZAv7iRTA007xi8bqytcMI8osehtcG/TQ38qxv4VhnyNkY0NcDoRpXiBuF2Y8fL2Za82DuD+VKpdkQo2UtiJD91Icp+Ln8qWYXYWb+jwh9Z5j/yR2pt2RvXiIgv0pe8TkXKo1vJ2IuKk79pWERfC6g/dBzH4rerXidgAPxHqD7fdQayJxtoyjvHulGG3KzoBiGAW9xHEvdxi3Mn2mPmaV4nD4PCJ4ikY/R9o+83NQHbHayzXEZyjqFN/i1rfCo0m0cTiWvFC8hP2muF/eaw+dUObkbmneGjx/Qp5i45YGZj1/dforExnaAqDJhI8o5M2p+B1qLbX3xkP9PM2p0RfaP7I/CmhN39oPIqWWMMdWDBgBzNl/Op1gdh4PZ0ZlkIB5yyeKVz0X+SgVYzE4ZrQ6GnXzGvqqjhJ3uqdxA6beij+ztg47Ei/hwUNrmSTxTFetvse+1KF7ElncFZJ1TQtNKyM0gt9iNRoD95j7jTtBtnD46F3mlMGHRrFM6qXt9pmPwt168ame5+3YcTGwwzF44SsYYg20UaBiBm5a+dUvxMjtb9PutsMDIvhY2gkW7/AGXbPwljHh1kcf1kv1j36+Lwj3AVKwtb2otWUkndaaWmWi1c8Xjo4hmldEHVmCj51Gsb2m4FNEkac9IUZ/4vZ+dJCk5Famq42h2uSf1OHSPzxEwB/u0u1RvG7+4ybT6Swv8AZw0OX+N9flTUVc8+IVBd2VR1YgfjUfx/aJgYdGnVz0jBc/w6VWEW7mLxJzDCzy3+1PI9vgSi/jT3gOzXHHjJBhh0jAv/AAL/AOanaKKfcT2pMRfDYOVh9+UiJP4qi+2+0naLKxhaBAAWvEQ9spW4zG4J8QuB1p9bsmiys+IxE0rBSeSi4HVsxqI43ALC7pGCFEZNibm5lQcfRRTYMxpVSv7NtpTsvt0xcdhisOkw+8l0b8x8hUw2T244CWwlMmHb9NSV/eS/4VBsOVvdkVxY6G49+ljSWaFear7xethwfeuMzjF18G/f+Fe+zNv4fEC+HmilH6DqT8Ab0vrzPLGgOZVAPIgZT8RY0swPaBjMObRzyWHJmzj4PeqXYYgWCt8XEGvNFpC9GUVUWye2uRdMXCGsbFkGUj1BJF6sTdze3D45C2He5X2kOjr6jp5jSqHMI1W1srXGgnmiiioK1YNamtq1NNJamuZrc1oakFErU0Cg1kVJJQrtQ2U7wxzxi5w7XP6ptr6AgX8jUWx2GSeFZ1NgPa6gcx6g/jVvtGCCCAQQQQRcG/UdKrPtERMDgNEzgOqZA7qhvry1HHjfkK1x4wxsyga8lhmwLZn5idOajOI2a6a2zL94aj39D5GumBxZjN1bLfiDwYdCDoafcFiou4w5S+Hedb6FpODWC6nW55kU5YzAq0jL3UL2NrJIFcaDiprpQ4ztGDO3f7afVcbEYDsnnI7avWz9Egwu2GtbM4HRWEifuSg29xpSJQ3Huj+thVv8UasHYEP2oJk9FJ+a1umw4Os4/vBScY+SGtl5181w2hsT6TH3ayCE3BzwxNG4APDMW0BFxXbBbCwuHBKgl/8AvZm71h5gzHLf3WpbHseLLbLOw42JlsfmKx/2dhYzcwwqesmUn+Mk/Ksj2hx3NdPddCORzGVoO9RiXdDATyFnebESE6nvTIb9Pq1sB5AgCl0PZzhh/wDr5R1mnf8A5FNzT8dui2WMOwHKKMhf3mypXB9pN0jj9SZH+C2UfE1lxByC3vyDyHqfsFpgJeaa3MfP6BIH3XwsIBjSMN17sAe692NdYYSxsutufAD+QrSScFrtdvXS/wANAPIfGsS4skW4L0Gg/wA68LjZYJJSTqBtqST4k7eVr2GGilbGBsT3AAeAG/mk+0t6ocK2RFaWQkKWsQik8BmOhPkNOppTtLbuzofHiphLIV0sbsPIIlzxPlXBjfjr660jwux4I2LRxRqxNyQouSfOtMfFYgzK6LbYA6fT3VTuHPzZg/3UZ3nw0LTghFJyqT4Ra51vbra1WPu9v5hcLgIIznd0jAZUQ2DcwWayc+tVptpW+kSA6ktp77WH4Vaez+zTBIFMsRlewv3jswzW1sosAL8q9WwBmDhbd6A35flefJLsTIdtSPVNGO7Y2Jy4eJAf0maVv3Yhb+Km6Tau18WPq1xNj91Fw6fHVv4qsrB7NiiFoo44x+gir+ApUDqL1UrqVNbP3JxWJmKuYY2FyWctM+hsdWLa/CpRD2UIB/tGJmk52TKige8nSnTdqS+Ll0Jyq3Lj4uA6miDa2OlkQthWSJm8YyDOq2Jy+NhqfCC9rDxW4apzqU44y8EpTsfs/wAAgukIYjnIS5+Zy/KpHhtmxxiyIqfqqF/AVW+0dpY+NlDv3DSgjIGjOUNILspUGwRdAzHVmJsAK7YTabrFkbF5/pcmQSJNKzIzAhFTMuXwizNYgkty0uAPOzSpljG7vHzViTAC1yBc2FzxPTXiaw62qr8Hjo0OHkfFiY4OPIi9xI12Ysc65nGZ8gAB6W61LJ+0eEKSsU0mXiFVc172Atmve+bTj4b8xexsUh/yqpHxN/q609Y8/VP+ofwqn9vt9e/9mv8A1Vq0Np4uZoWIiVVaEnV7Mjnkwta1umt6qXb+M+tYqpN0UW5+2D7uXHrU4R8VLFjCOz/ehRCwvrw5+lcJpBc6j4itGtb2Vv5iuC4iO1jlB4EEAG/PSuwTqvGtbYXDEyL1HxFM81r8/kadMVLH+j8qZpgl9PkRWaU6LrYNuvNYGnBud+mo4HpVg9jSXxktzb6g8T/vEqvMnQmpj2Z7uri8TIjuyBYi11AufGg51jdsu427C9C1znICtfQWN/hWztYE9BUJO/sbkKMRCVYWPC1zy86xOeG7roNYXbKZYW2QZeAFvhp+VbmmPAbeQ4gwCRLqSMtxmBtwt76d2xia3ddOPiGlDHhwQ9haVsa0NIsftyKMH6yMvY2TOAWtxt6eVQTeTtV7p2iiXK8eRmYjOhVh7I8xpVgcLDeZVeQ0T0VjUZvIn0FVHhN9NrElmVe7IUqe7WzZiLcDfVb/AAqx8NtJJoh3xQZ86sAxAI4aNobH3UnyNbpYTZG52tJTi5pVPgSRr8lEeg/aIpj29sP6ZH3WJwskiM4Y/XxpYgaHwm/Lh50/YDDJGgVQouxYgOW8R1uCTc8BSjINcwFiLeo8/fVGYnmrKUZwO7YiSNEwpyw6IWljYgE3vcm96att7iyzTvKjIqm3tGx0Frn4XqeKbW4D08/9CkGKwJeKdbRrnVlRlvexX7d+BDEnSroMRJE62nuVE+HjmbleL5qpZ8Y8EjJ3jEoSLpIcpt0IPCsjeWT78p/4rfzo3swAgmSMcoY763F9bkeRtemMtXpI5O0YHdV51+HbG8tH1KeH3iY8VLfrSOfzrg235PsBE/VUX+JpsLVqWqSBG0cktO1JGdWkkc2YHiTz104VKYcQrqGQgg8CKg5auuD2i8TXQ6c1PA/5+def4zwk40B8Z+JvLkV3uFcQGEJY8fCfRTa9ZzUxw7zoWAKst9L6ED4a2p4vXgsRg5sOQJWkWvaQYiKcExOul0zUmx20FiQsx9BzY9BXW9RDeHaIkksvsx3F+p5n5WrVwvAfzJww/wBRqT3flZuIYr+LCXjc6D97k47k7OOK2ghfUK3fSHyU3A97ZRV21Eezjdw4bDZ5BaWezEHiqfZX11zH1HSpdXtsQ8F2Vuw0C8pA0htu3OqKyONYorOr1FN05B9JlF9SrG3P2xrUuJBte1x5f60qo8JtOdNogYaITPlYqpcICSLG7dNb28qk7bX2yfZwOFT9bEX/AANSIrdVseDdKS47ZqsSO6ikV1UPnBuch8IA+6ONq4Lsoi2SLCrb/dcG639yn3VCdq7z7ciuThsIB1DFh8b0w4nf7bNwt8OrkBsqoCwQjRufhP8AKiz1UtOitz6I9zbuQthZe64HKAeB8j7gK6bNwvcggLGASD4Uy62AJPEk6cTVI4rtQ2nGR3zBV0BsgBJtckAgdDp5Usn7RsSFBac5SobMGCixOlr6knXTyqxkZeDRWWXFCIgOaddtvdWL2g7fOGw4C6NMSuY2yqBYnjpmPAe+qnxe0nkJYDvTYeLMoXiFHDzPSkuK3ujlt3ss0ljcBzI4B4XsSQDaua7bhIfKw0VTYgr/AFgPTX3VewCIZswtYZpH4k5DE6t9dNQD9+9dTg8Q4OaRYx0QAn95v5VphsEYybksMxN2IJva16TYjblxowt6j8zTTicbJmIZrEGxBIFvdVhmjBuyVnjwmILcpa1oPcn3FyrY3IpllK35VxXDs32195J/CpHs/sxx88ayQRq6OLhiQgI6jORf4VVJiM3JbMPguy5pgyirI7El/wBsm/sP/USmOLsb2oeMcQ9ZU/K9Wn2b9nn/AGerSTMrzyKFOW+RFBvlF9TrxPlVDngilvbGQbXXtQ22sOAfJMEkzoLCQK+rC4te/Cq13YxcEDCaWXDEZAyIHVnUlhY5eCkdKO17spMLSYzCgtExLyLqTEx1LdTGT+76cKnwp1tVJgEjgbW5mMdHE6INFE3tr81am8OOWbHs8WLgysWZWEuTRSvEgaP+NOG08epmjdZY5E8OcJMpzANexBIuaqdcOWvYXsMx8gOZrbZ7Q5icQkjLbQRsqG9xxLA6WvpVcnD4yQcxsKcfEZANWitleMu9GEZB3oXNc5WIjdkPO2twTwpn3txmGliOHUSGVZFJUrlFspbiP0TeqqxDYazd2kwNhkzOhF9cxawueVgPfXPDbUljbMkjButydLWtr5aVIYPS8xv5KsYvK8HKK6HX57Wrd2ftRGiCAyHKqcVOVABYkacRyNZ2dinwqhI2ZsNGpIneMtnzai7EWtmNhUO2BvdEW/2gvHdCHKEsJGuNSDqPCMulSN97cM0fdfSZRHYAJ3RsEH2Sbai+tZ5cMaygE9easixTQSXZdbrlXqlkaQ4afvA7kSIx0AZrsU4LpYDMfcKlWx9tJA8471ZQzoQQwyrdQOBbTqbetQHHY7DyxgRzPKUACgJlAW54sRwF+Op0pmxmIOU3c6tcKAAC1rX9wqAhp2grx9vBWvxGdludZ2rlQ218VZu8/aC2ElC5XkuFYBcuS2ax115C/vqM4/tVxU8rHClY4cuXK8SsS40a+a2hv8qhEzyhgAWsbcDc61wMrEAsdGuddSFvYEjler2NDLO57/a1lc9rqsad3vSsXfCFp5+8jysFiRTZlvdV1st72qKE02iJUQOHJD6aJYrY+LS/i+XA0l+kZMWYpZrREXWRY14Mt1JUg+hHI10YMY+Nga4A15e658+GY92Zti/P2T0WrQtSCfaQjK2kWeNs3iVCroV1N1PHTXToacMKgdhr4TbUa+G17/DWuhHimPBO1LG/DOaa3WhatS1SNJsOF0RiL6aRjTzvresmTC3/AKJj71/lVP8AOH/k+nutH8Kv9t9fZRq9TxeA9BTU0eEYewyn0X8RrSk7RFnNrlSANbZibWNuIXWuBxiOTHOjETTpd330u3wt8WCbIZHDWttdrXDbW0XQBIhdmBufuj8LmmHY+FviIw4GUNdtRwF7c+tqUYjGtnYy52sbAK+RRbjwF+Pnypplx5ZmLLmivYIxLWA42c+INxNwa6uBwX8SHsxudz1/eS42L4k3FzZzsNh0V6Lvlh9bllsSNQNQODCx4Hz18hR/864b7zfu/wCdea8biJUnaIObBiATc+HiDp5EfGgYpwRmlsDcXyaA2048idPKgsjHX0V3aFelhvphr+23rkP5U5YPacUoJidXsNbHUeo4ivK2ycfJJIA8mVcwBICZtTbQEa1LNlYKbvjGmJkjnRnQHQASob2uBcK6WYH1BvS7Nh2KDLlNFTXdaPNtYa28LcD5irC2RjBLBHKFC96ua17248+fCqp7P9osNqhMYBHNlKi+gduOnK542Gh5dKt+RbFQBYeLlYezVcoogdyWHGh8SkWN1kQcrNpc2N9NRwPvrz52hOxxUjXI8WW+o8IL8x6CvQWO9sfqNUWxHZ/gszrNK7tmuApRDGPO97nxXv5iqleVXPcrNsfE5b9/BjLgi9+7cqup6fWH4VEt5D9aEX2YkVB00GtWlPhUwkUq4bxx4h3R2axN0Iy8NS3hGpGtOuy+zTCYmITWazKLhnYeIDxE5Trc69BVmzPH7LP/AGm8B9f+eqpbYuxTNIgsLOwW54XLAfiQKk+wdxZMVJNHCyjumXQkr4XLDNwPDLa1TVexyN/HhmMQPsszsSbcwOQuNL60owHZXioCzQYoBmADG7eIA31HqL1DkrdbtVdLu/8AWfRgVMuYxKc4yM+cr7VrZeflTLjcD3cjxtfPGxRuFs6tY+vA61aWN7JMZHaXv1YoynRXZ7hgRlA1zXFQ7aW7csk8rlru8jE5lIa5Nze51N6ALTJpPPZ12aLjplaTN3EeVpDqua4usQtwJ4nmFtwzCvRWFwqRoqRqERAFVVFgoHAADlVcblb94XD4RYDE0fc+FylnUv8AaYk2bMTe+h8iasTZ+PSeJZImzI4uD/78DQQQmCEoooopKSwygggi4OhB5iqB7Vuy5cGfpWDW0BbxoP6oseX6BPDodOBFr/pLtTZyYiGSGQXSRCpHkR+XH3VJjsptRc2wvJMUetyCQDqAbZl0uL9Da1cpUFyQLAm+W/AX4XOvDS9XYOwRf/GN/cL/AI67y9hiOmWTE3I4OIFVh62eze8Vqzxg2FmDJOaomdAWJVcoJ0FybDpc6n1rn3dXaf8A4fU/8Y/9yv8AjqFY/YEGGaRIZDKyMfrGXLmAAuAuthxIYHWxoMrQNFMMcd1F8NsdjbOcgJ00JY/sr+dqeo9iIljJJlHmBc/si/zIrjs7GNNIsa3TMbAkiw9belaPjVJ+2fPKLHzsWqgzOKs7NvNL81wFh1UcxcXPUnhf36VkbNfi7othpmbrXU4ULGsjszBgCoUa2PrwFK12LGwzE2Gt2upAOXMATyJAsL210qlWJmxGh0kDW5gHjSGaHNzAPmTy4aD8KmmE3QUxtKb5BqGfwggDxNa+ijr5Gtt2sdhxMIwzrnICv3aKjMeA451vyLAX8qVBCjZwErmPuonkRUy5ckgGa3HNlt1PvrM+5MjEO8Jg5EZg2ZidDrqvwt6VaZxUQJBzNbqxrkdrQLwCX8hmPyp0hV7gtxWRgzd22Uk5XJkXUW9lVsfjSjG4Z4LhosmYWXu18OXnYXuL6acqnC7bBsB4QfQfIUwb3zXiV/utb3N/mBVBnaydrDzWxmGMmGe/pr796jy48Kv9HJb0X+dc48apOoceoX8mpGuNBOVjx4ezY+Wp410zLmAte45gfleunS5Ral7YocRnPotz+NKsHi2eSPu4mzqQNUGV14kEFr8dfjTYsdtbW462H43pdsbGkSp+uPheq5NGmuilEwGQX1CXbQDrm7yCMrqbxsVK3vfRrjTjqKiu19s5Io4YY2ZBdy7JYszaW0NrADj51Ot8bxx9/GoJU+OxKtl+8CNDbncH5VERvVHJpItx+mt/4k/w0YbFdtGHN91PE4FsUhDgEw47EB5RJGrZbBLkAE5dA1vSw91IMaksmip4fUEmpZHsnCy37rwE29ki3+vW1Mm09nNDIQCdOosa0ZMwu1nLQ1wIC54bDkIF7s3A1JKgfjXfBQ4lHzIRe6m97m68NTfhwHlWuF3iK+GUX81IDD3HQ04Lt4/1ct/I3U/A1aI2dVXlIvTdL8QMXiwqyxxs4IyyKHV1N/vILW58rHXSp5uacThpGkx87yZs17EuCWt4jc+Ei32RVcxbzvwLH4m1OOE3pkykg3AIBF9deFhxPCmY2kUrGkt5K5mxqSsGiYOMnI8CW59PfXXCxQTr3kKq6s7KWsdWVirXza6G4qlV3mZZFkhYq4I4c9eBHMVaGxN7Yo8L3s2XCRB9GK/Vs7EkkZddWvc2tescsBZqDor2vzaEKDw4EfTHPAGXE2HkjSEW+AqdbqSkbKjAN3I7v9s2B/OohPLAs8rx4iIi7d2HdQWE+ZmkAJBK62HrUh3Z2mkMaHESQw4aMnI7uAZZiTnIvxUaAZb8zeqXHYdFGMauPU/j7KdRw5Iwqi+VbAXtcgaa8r9a4bNmleO88Qhe5GUSCQW5HMBz6VjZ+24Z1LYeSOZRxMbhsvqBqPfXWbakSe24W+oB4m3GwHGoK9NO+MjLhgykgiVLEGxHHmKorFY2TvZCXPB/XU3vfr58aunebbWHngEcUqs3eKbWYGy3voRVJY0/WTfqn8VoKW6T4jGyG13bSHrzvxPU+fGr+7KmJ2ThyeJD/wDUevPcnP8AsB+Ir0L2Vn/6ThtLWVh/G2tCKUsooooTRRRRQhFFFFCEmx6kxSBeJRreuU2rzo+OGQ5yGKqWYxBiuUG2e3FQeBXkQa9JkVS+8G52OweeaPDw4lTcP3YYs0ZzaNETdrBj7OooQq9wOJgR0lWzEMbKZUXgSBcEX1BvbpzNdMNg8M8tnLxggsD3kRW17WzDgelPGzezWfEQiVNnyKpJAHf5G055Jlvb16Vo3ZfIrDvMHjst9QghkuPUcPW1GiVKSptjDxwE92jxxqOCiU2GlrDjp1PWk+zN6sNM90wBAUX7xoVRSwIyg8Re/C9JMTDHEsYZJMIUuAskD3eM8Va1gdbEML2I86RptaFZM8mKxUuvsSXZALg6DmdLAm2hoTT1v1vNnw5iW4zTZGv9oRrnYDyzZV+NVxsqF1nU2YZ/Fc81uTmvz8SXv5Us3g2yk0kaxk2HeEk8S8jany5Ut3J2fPPMyxxszhGRA2gEliACTw4liOik0wkVMRgnk8QUEHmxAA5/aNudayd2v9JiIh5IS5/hFqUYTsbxsms88cY6As5HytUl2b2LYVLGeSWY9L5F+AufnSTUSinzRy/Rx3gcKmZgAwsQxKi+nTrTdigGiljclLr4VIOrAaceGoHxp12rhIsNjpYo7pCGAQLfwvZQRr1zUS47JbN40PE6EqeXurjzY10ZIcA4A6DUHyNEfdd+LAteGlpIJaNdCNuYu/sopgNkQSRCQjGFeDFcKsqBwPELrIDoeoBpXh8Ns1TZpMQD54NlP/UpHtbbDYTEs2GlkiEnj8DMoJ4HQaHUfOk20t+58TH3eIl7xQQQWRc6kdHAuK7kMzZYw8cwuDPCYpCw8irG2VgNmvCwVcRIw1FoGB6EAag/GmjH4CGOaJUjxETMwYd/Gqju1uS1gxbiANQONMeE7T8RHGsaS92iqFARFWwHmBe/nTju5tuOWR5pMzvYLme7MSdbAn0HxqvEzNhic86qeGhM0rWN36p7gzOxGUujqyNm4ZWBF9eY4+6qbxuHaGV0YewxW/Wxq5NoznuiS+VjYBV6k6C45/50/N2UYPGYZJDmjmdAWljPtt1ZGup+APnWTCYoyO1oCthy/e5bMXhREy9Sb3PP971Qce0+7TNHdZFUjNe4NwRex4HX0pbDs+SOy4iTVwDkYszISLgk2sp6r0OvKpZvD2O4jBOsxeObDLLF3jAZHVDIgJZDcW11sTXE4RPpONSb21lkGpy2UFrML8SLDTzrpZrIIXMrSkk2FtuKC8c+QxudHyRyiO4YEspGY2JB0PIikm8OLglbLh44iAbZ1h7pmt9sWsAD90gkdabcXgu8yBVGdhzIXgCTe/oaRrJGhtKzAjkqX9Nb2NWFwLrOiiG0KSxMM0ceZkB+sKEixC3AKnjax8WvlanHZe0FjdvqkmvFJa4U5Wt4SMo43ta/GkmD2lAt8v0kmxHhyLr566i/KprsrtBRBEFwEspVAGForO4UAtcKTmvqPWoPdrYcpDpSimw5pZJl8BVVOZne4UKoueQF+QHW1STG7w540hyJkBUMTdnkUEkBi99AWJsBpett4N/p8Qiwts/LY5wZ5GZycuUeEKvGo7h5nmdg0camwCrEPED1sCSTy8zTYRl1BKTrOyTPgosRiGM1xHH4mK6HuowWdfUgADoWFIlxT4yczS8hkjRfZjUeyiDgqKNPmdacNo4aSHD4gyxTRZ41jQyxOoJMiEqCVtfKrH0FZ3Vw5MDMgzMoFh5kt+Nh8KokNm1CBuVgCUYHDTYGVZoRJDKt7E8HAPiU8nHVT8qt1MbHtHBxYlAFfUEakRyi2dD1U8R5EVB4tud5st45oz3iklWvbLlYG+U8zcrca2OpqO7tbxzxfSIIZCiMQ9gFNmuFuCwNtOnSo6K4WphitmkvlOYEtcBbaEkk2I1I/KoftHCu00xCMQRYWU2OqcPgfhTok0t7nETE9cwU/FRekjYdRmLl8o1uZX1AFySARa1BI5IAKa5tlygMSjAd0oubDW63/A1fHZpio12Zh1zoDZrjMAb5mvpfrVJYUYeZWMSq1tLsrEAkXHtHWl8eHRbWRB6KP5VG06XowGs03buoRhIAwIIiS4IsQco5U41JCKKKKEIooooQiiiihCxai1ZooQtHjB4gH11rX6Ov3V+ArrRQhQ/afZPs3ETNNLhhnc3Yq8iAnmcqsBc+lO2xN0sPhDeBGBy5Rmkd8q9BnJtfS9uNh0p6rFqELFFZtRTSUD3s3QZ5jNGhcMwYheIYCx05304dKiG1dlMVK2Km4sGBU/OrrtWCKwSYMknI+gdxQI9/VdKPHZcudgJbsdiqF2pufMYQ5wbzkWsAj3sePLX3UxLurMT/APjJR/wpf516YorVDH2Tct2sk8vbPzVS84w7pS//AM2T3o386ksG4siOpETJH91UcHMbXPCrprFQnh7UVdKWHxHYG6tV1g9y5HUBo7WfMGY5fDrbwjW4vU+wGEEUSxjUKAK70U44Qx2Ykk9SiXEGRoaAAN6CTbTwCTwyQyi6SoyMP0WBB9+tURvXuliopfrsNiZnACifDR94s6jRWcDWOSwAN9NNKv8ArBrSDSykWqC3X7McVjVP0lBhY1uAZI3MhJN8oViCQL+0be+n9uwJSP8A7sg34iAXI6eKQ1bhFYtTDihVbhuwxFBDYyZrgcI0W1jfQg6f5044Xsbw6gBsRi2A5d7lHnoBVg5ayFozFJQ+Dsp2epuYmc9Wkc29NfOnPd3cfCYKMLBClxxdlUyMb3uWt+FP4WtgKjaaj2++567Swhw7uY/GrhwA1ivkSLggkVXm0uy+TZsIfCF8WhBWdCozWuCrIq30FuGp56i9XLas1FSXmDae0bjIqPfndPF6WAvqQL+lc90N0MfiMUBHh5EEvtSSxusaJe5NyBc6aAca9RZRWaVIVXT9k049ieJvVXT8C1couyXEn25oFHksj/LwirWoooIVdYTsfUW7zEuRzEcSIPi2Y1LNkbo4bDWMUQzD7beJ/ieHutTzRTpCKKKKEL//2Q=="/>
          <p:cNvSpPr>
            <a:spLocks noChangeAspect="1" noChangeArrowheads="1"/>
          </p:cNvSpPr>
          <p:nvPr/>
        </p:nvSpPr>
        <p:spPr bwMode="auto">
          <a:xfrm>
            <a:off x="307975" y="-76200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http://www.kearit.com/wp-content/uploads/2013/12/car-transportation_im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52" y="4378790"/>
            <a:ext cx="2694215" cy="13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underconsideration.com/brandnew/archives/clean_energy_future_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1" y="4671573"/>
            <a:ext cx="3215769" cy="145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الحل </a:t>
            </a:r>
            <a:endParaRPr lang="en-US" dirty="0"/>
          </a:p>
        </p:txBody>
      </p:sp>
      <p:pic>
        <p:nvPicPr>
          <p:cNvPr id="12290" name="Picture 2" descr="http://www.okaz.com.sa/new/Issues/20091224/Images/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10768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3200400" cy="1189038"/>
          </a:xfrm>
        </p:spPr>
        <p:txBody>
          <a:bodyPr>
            <a:normAutofit fontScale="90000"/>
          </a:bodyPr>
          <a:lstStyle/>
          <a:p>
            <a:r>
              <a:rPr lang="ar-JO" dirty="0" smtClean="0">
                <a:solidFill>
                  <a:srgbClr val="00B050"/>
                </a:solidFill>
              </a:rPr>
              <a:t>أقرأ</a:t>
            </a:r>
            <a:r>
              <a:rPr lang="ar-JO" dirty="0" smtClean="0"/>
              <a:t> الأخبار </a:t>
            </a:r>
            <a:r>
              <a:rPr lang="ar-JO" dirty="0" smtClean="0">
                <a:solidFill>
                  <a:srgbClr val="FF0000"/>
                </a:solidFill>
              </a:rPr>
              <a:t>على</a:t>
            </a:r>
            <a:r>
              <a:rPr lang="ar-JO" dirty="0" smtClean="0"/>
              <a:t> الإنترنيت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24200"/>
            <a:ext cx="3048000" cy="2676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62072"/>
            <a:ext cx="3733800" cy="3733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0" y="1066800"/>
            <a:ext cx="3200400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dirty="0" smtClean="0">
                <a:solidFill>
                  <a:srgbClr val="00B050"/>
                </a:solidFill>
              </a:rPr>
              <a:t>أقرأ</a:t>
            </a:r>
            <a:r>
              <a:rPr lang="ar-JO" dirty="0" smtClean="0"/>
              <a:t> الأخبار </a:t>
            </a:r>
            <a:r>
              <a:rPr lang="ar-JO" dirty="0" smtClean="0">
                <a:solidFill>
                  <a:srgbClr val="FF0000"/>
                </a:solidFill>
              </a:rPr>
              <a:t>على</a:t>
            </a:r>
            <a:r>
              <a:rPr lang="ar-JO" dirty="0" smtClean="0"/>
              <a:t> الجرائد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1403"/>
            <a:ext cx="7467600" cy="65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9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awsat.com/2004/01/09/images/news.2117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444308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bda3world.com/wp-content/uploads/2014/01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75959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الإقتصاد الأمريكي</a:t>
            </a:r>
            <a:br>
              <a:rPr lang="ar-JO" dirty="0" smtClean="0"/>
            </a:br>
            <a:endParaRPr lang="en-US" dirty="0"/>
          </a:p>
        </p:txBody>
      </p:sp>
      <p:pic>
        <p:nvPicPr>
          <p:cNvPr id="6146" name="Picture 2" descr="http://www.pbf.org.ps/site/files/6xEAGtPSOOAmDGjdjUntitled_2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7171"/>
            <a:ext cx="2961248" cy="256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rumonline.net/assets/images/71886_4_1333536777.jpg?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442835" cy="29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4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9611" y="2609165"/>
            <a:ext cx="1638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400" dirty="0" smtClean="0"/>
              <a:t>العالم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" y="6034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 smtClean="0"/>
              <a:t>أخبار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462537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dirty="0" smtClean="0"/>
              <a:t>الأوضاع في سورية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" y="199361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/>
              <a:t>الإقتصاد الأمريكي </a:t>
            </a:r>
            <a:endParaRPr lang="en-US" sz="3600" dirty="0"/>
          </a:p>
        </p:txBody>
      </p:sp>
      <p:pic>
        <p:nvPicPr>
          <p:cNvPr id="1026" name="Picture 2" descr="http://baylorbarbee.com/wp-content/uploads/2012/10/wor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57" y="363783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57600" y="260916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dirty="0" smtClean="0"/>
              <a:t>الجزيرة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552829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dirty="0" smtClean="0"/>
              <a:t>العربية</a:t>
            </a:r>
            <a:endParaRPr lang="en-US" sz="3200" dirty="0"/>
          </a:p>
        </p:txBody>
      </p:sp>
      <p:pic>
        <p:nvPicPr>
          <p:cNvPr id="1028" name="Picture 4" descr="http://www.naqed.info/naqed/images/stories/reports/2011-01/eljzerambash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7300"/>
            <a:ext cx="142875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bcnews.net/uploads/pictures/5d2b32540ce17817c8021f6e07eef9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30393"/>
            <a:ext cx="2435679" cy="16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abicfacesusa.com/arabicfaces/wp-content/uploads/2012/03/ec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63783"/>
            <a:ext cx="2057400" cy="14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ortheastern.edu/polisci/wp-content/uploads/2013/09/small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32385"/>
            <a:ext cx="1695450" cy="21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virtueonline.org/portal/content/2012/new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4370664"/>
            <a:ext cx="2194988" cy="15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0656" y="2171702"/>
            <a:ext cx="1989545" cy="6476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JO" sz="4400" dirty="0" smtClean="0"/>
              <a:t>الصحف </a:t>
            </a:r>
            <a:endParaRPr lang="en-US" sz="4400" dirty="0"/>
          </a:p>
        </p:txBody>
      </p:sp>
      <p:pic>
        <p:nvPicPr>
          <p:cNvPr id="4098" name="Picture 2" descr="http://www.trt.net.tr/medya1/resim/2010/08/03/ed5145d2-7d00-4b27-b050-0cfa7a75da7a-444x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83" y="228600"/>
            <a:ext cx="2357119" cy="1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ector.me/files/images/1/2/123197/dead_or_wounded_people_clip_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18" y="217714"/>
            <a:ext cx="2647163" cy="21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86200" y="2286000"/>
            <a:ext cx="1981200" cy="818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JO" sz="4400" dirty="0" smtClean="0"/>
              <a:t>القتلى</a:t>
            </a:r>
            <a:endParaRPr lang="en-US" sz="4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34200" y="5236028"/>
            <a:ext cx="1828800" cy="631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JO" sz="4400" dirty="0" smtClean="0"/>
              <a:t>الجوع </a:t>
            </a:r>
            <a:endParaRPr lang="en-US" sz="4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2335445"/>
            <a:ext cx="1600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JO" sz="4400" dirty="0" smtClean="0"/>
              <a:t>الحصار </a:t>
            </a:r>
            <a:endParaRPr lang="en-US" sz="4400" dirty="0"/>
          </a:p>
        </p:txBody>
      </p:sp>
      <p:pic>
        <p:nvPicPr>
          <p:cNvPr id="4102" name="Picture 6" descr="http://media.akhbaralaalam.net/250x190/2014/03/15/13807219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83" y="3355464"/>
            <a:ext cx="2133600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1.gstatic.com/images?q=tbn:ANd9GcTABwE7O0Xy0KJH4KtuvffkoU-zxpk0bzeuSnLGJXxmOuRDylJR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0" y="325439"/>
            <a:ext cx="2864877" cy="190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204.187.101.75/memoadmin/media/explosion%20fro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40" y="3104156"/>
            <a:ext cx="2699084" cy="18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114800" y="5236029"/>
            <a:ext cx="1600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JO" sz="5400" dirty="0" smtClean="0"/>
              <a:t>قصف</a:t>
            </a:r>
            <a:endParaRPr lang="en-US" sz="5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57068" y="4984721"/>
            <a:ext cx="1809932" cy="7847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JO" sz="5400" dirty="0" smtClean="0"/>
              <a:t>أزمة</a:t>
            </a:r>
            <a:endParaRPr lang="en-US" sz="5400" dirty="0"/>
          </a:p>
        </p:txBody>
      </p:sp>
      <p:pic>
        <p:nvPicPr>
          <p:cNvPr id="4108" name="Picture 12" descr="http://prpretaporter.files.wordpress.com/2011/06/wordle-cover-crisi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3" y="3300494"/>
            <a:ext cx="2571750" cy="16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966486"/>
            <a:ext cx="1447800" cy="2712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JO" sz="5400" dirty="0" smtClean="0"/>
              <a:t>حجم </a:t>
            </a:r>
            <a:endParaRPr lang="en-US" sz="5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09202" y="2514598"/>
            <a:ext cx="14478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JO" sz="5400" dirty="0" smtClean="0"/>
              <a:t>دمار</a:t>
            </a:r>
            <a:endParaRPr lang="en-US" sz="5400" dirty="0"/>
          </a:p>
        </p:txBody>
      </p:sp>
      <p:pic>
        <p:nvPicPr>
          <p:cNvPr id="7170" name="Picture 2" descr="http://2.bp.blogspot.com/_sRGU_JXOz6E/TU2nLLyENmI/AAAAAAAABko/OHjfnhhmsEY/s1600/5178_apocalyptic_destru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733800" cy="229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3.bp.blogspot.com/-woqyAIwv2Os/UbdD8HqWUGI/AAAAAAAAGGI/mOvYGl6PH6E/s1600/%D8%AD%D8%AC%D9%85+%D8%A7%D9%84%D9%85%D9%83%D8%B9%D8%A8+-+%D8%A7%D9%84%D9%85%D8%B3%D8%A7%D8%AD%D8%A9+%D8%A7%D9%84%D8%AC%D8%A7%D9%86%D8%A8%D9%8A%D8%A9+%D9%88+%D8%A7%D9%84%D9%85%D8%B3%D8%A7%D8%AD%D8%A9+%D8%A7%D9%84%D9%83%D9%84%D9%8A%D8%A9+%D9%84%D9%84%D9%85%D9%83%D8%B9%D8%A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07231"/>
            <a:ext cx="1929835" cy="170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permianbasin360.com/media/lib/201/a/a/5/aa549246-c629-4c6c-ae79-a83eda2d507b/Sto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67" y="174171"/>
            <a:ext cx="3657600" cy="243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84468" y="2743198"/>
            <a:ext cx="3657600" cy="762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JO" sz="4400" dirty="0" smtClean="0"/>
              <a:t>الأسلحة الكيمائية</a:t>
            </a:r>
            <a:endParaRPr lang="en-US" sz="4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09945" y="3722918"/>
            <a:ext cx="2974523" cy="60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JO" sz="5400" dirty="0" smtClean="0"/>
              <a:t>الأمم المتحدة</a:t>
            </a:r>
            <a:endParaRPr lang="en-US" sz="5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88567" y="5519191"/>
            <a:ext cx="2196535" cy="609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JO" sz="5400" dirty="0" smtClean="0"/>
              <a:t>الموت</a:t>
            </a:r>
            <a:endParaRPr lang="en-US" sz="5400" dirty="0"/>
          </a:p>
        </p:txBody>
      </p:sp>
      <p:pic>
        <p:nvPicPr>
          <p:cNvPr id="7176" name="Picture 8" descr="http://static.spplus.com/pictures/United-Nations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5211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encrypted-tbn0.gstatic.com/images?q=tbn:ANd9GcSJObB3h2KjwE2rNi3d6YYOF0QIXIIYZ_SA6HWkicsNqdLpCNw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47" y="5040086"/>
            <a:ext cx="2239734" cy="15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أخبار سوريا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0" y="1469963"/>
            <a:ext cx="8563198" cy="31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800600"/>
            <a:ext cx="708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JO" sz="2800" dirty="0" smtClean="0"/>
              <a:t>ما هو تاريخ الحدث؟</a:t>
            </a:r>
          </a:p>
          <a:p>
            <a:pPr marL="285750" indent="-285750" algn="r" rtl="1">
              <a:buFontTx/>
              <a:buChar char="-"/>
            </a:pPr>
            <a:r>
              <a:rPr lang="ar-JO" sz="2800" dirty="0" smtClean="0"/>
              <a:t>ما عنوان الخبر؟</a:t>
            </a:r>
          </a:p>
          <a:p>
            <a:pPr marL="285750" indent="-285750" algn="r" rtl="1">
              <a:buFontTx/>
              <a:buChar char="-"/>
            </a:pPr>
            <a:r>
              <a:rPr lang="ar-JO" sz="2800" dirty="0" smtClean="0"/>
              <a:t>من قائل الحدث؟</a:t>
            </a:r>
          </a:p>
          <a:p>
            <a:pPr marL="285750" indent="-285750" algn="r" rtl="1">
              <a:buFontTx/>
              <a:buChar char="-"/>
            </a:pPr>
            <a:r>
              <a:rPr lang="ar-JO" sz="2800" dirty="0" smtClean="0"/>
              <a:t>عم ماذا يتحدث الخبر؟ </a:t>
            </a:r>
          </a:p>
          <a:p>
            <a:pPr marL="285750" indent="-285750" algn="r" rtl="1">
              <a:buFontTx/>
              <a:buChar char="-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09700" y="984685"/>
            <a:ext cx="68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</a:t>
            </a:r>
            <a:endParaRPr lang="ar-JO" dirty="0" smtClean="0"/>
          </a:p>
          <a:p>
            <a:r>
              <a:rPr lang="ar-JO" dirty="0" smtClean="0"/>
              <a:t>عنوان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1654629"/>
            <a:ext cx="171567" cy="402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971800" y="2438400"/>
            <a:ext cx="1600200" cy="304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2209800"/>
            <a:ext cx="1905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19600" y="1469963"/>
            <a:ext cx="762000" cy="968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128608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dirty="0" smtClean="0"/>
              <a:t>التاريخ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5" y="381000"/>
            <a:ext cx="769397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4191000"/>
            <a:ext cx="708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JO" sz="2800" dirty="0" smtClean="0"/>
              <a:t>ما هو تاريخ الحدث؟</a:t>
            </a:r>
          </a:p>
          <a:p>
            <a:pPr marL="285750" indent="-285750" algn="r" rtl="1">
              <a:buFontTx/>
              <a:buChar char="-"/>
            </a:pPr>
            <a:r>
              <a:rPr lang="ar-JO" sz="2800" dirty="0" smtClean="0"/>
              <a:t>ما عنوار الخبر؟</a:t>
            </a:r>
          </a:p>
          <a:p>
            <a:pPr marL="285750" indent="-285750" algn="r" rtl="1">
              <a:buFontTx/>
              <a:buChar char="-"/>
            </a:pPr>
            <a:r>
              <a:rPr lang="ar-JO" sz="2800" dirty="0" smtClean="0"/>
              <a:t>من قائل الحدث؟</a:t>
            </a:r>
          </a:p>
          <a:p>
            <a:pPr marL="285750" indent="-285750" algn="r" rtl="1">
              <a:buFontTx/>
              <a:buChar char="-"/>
            </a:pPr>
            <a:r>
              <a:rPr lang="ar-JO" sz="2800" dirty="0" smtClean="0"/>
              <a:t>عم ماذا يتحدث الخبر؟ </a:t>
            </a:r>
          </a:p>
          <a:p>
            <a:pPr marL="285750" indent="-285750" algn="r" rtl="1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40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540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4191000"/>
            <a:ext cx="708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JO" sz="2800" dirty="0" smtClean="0"/>
              <a:t>ما هو تاريخ الحدث؟</a:t>
            </a:r>
          </a:p>
          <a:p>
            <a:pPr marL="285750" indent="-285750" algn="r" rtl="1">
              <a:buFontTx/>
              <a:buChar char="-"/>
            </a:pPr>
            <a:r>
              <a:rPr lang="ar-JO" sz="2800" dirty="0" smtClean="0"/>
              <a:t>ما عنوار الخبر؟</a:t>
            </a:r>
          </a:p>
          <a:p>
            <a:pPr marL="285750" indent="-285750" algn="r" rtl="1">
              <a:buFontTx/>
              <a:buChar char="-"/>
            </a:pPr>
            <a:r>
              <a:rPr lang="ar-JO" sz="2800" dirty="0" smtClean="0"/>
              <a:t>من قائل الحدث؟</a:t>
            </a:r>
          </a:p>
          <a:p>
            <a:pPr marL="285750" indent="-285750" algn="r" rtl="1">
              <a:buFontTx/>
              <a:buChar char="-"/>
            </a:pPr>
            <a:r>
              <a:rPr lang="ar-JO" sz="2800" dirty="0" smtClean="0"/>
              <a:t>عم ماذا يتحدث الخبر؟ </a:t>
            </a:r>
          </a:p>
          <a:p>
            <a:pPr marL="285750" indent="-285750" algn="r" rtl="1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70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>
                <a:solidFill>
                  <a:srgbClr val="00B050"/>
                </a:solidFill>
              </a:rPr>
              <a:t>أسمع</a:t>
            </a:r>
            <a:r>
              <a:rPr lang="ar-JO" dirty="0" smtClean="0"/>
              <a:t> الأخبار </a:t>
            </a:r>
            <a:r>
              <a:rPr lang="ar-JO" dirty="0" smtClean="0">
                <a:solidFill>
                  <a:srgbClr val="FF0000"/>
                </a:solidFill>
              </a:rPr>
              <a:t>على</a:t>
            </a:r>
            <a:r>
              <a:rPr lang="ar-JO" dirty="0" smtClean="0"/>
              <a:t> الراديو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043112"/>
            <a:ext cx="27051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Shaath\AppData\Local\Temp\SNAGHTML4d9bd1d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8600"/>
            <a:ext cx="8227879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514600"/>
            <a:ext cx="77397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the right words that will complete meaning for the above spaces:</a:t>
            </a:r>
            <a:endParaRPr lang="en-US" dirty="0"/>
          </a:p>
          <a:p>
            <a:r>
              <a:rPr lang="ar-JO" dirty="0" smtClean="0"/>
              <a:t>1)</a:t>
            </a:r>
          </a:p>
          <a:p>
            <a:pPr marL="342900" indent="-342900">
              <a:buFont typeface="+mj-lt"/>
              <a:buAutoNum type="alphaLcParenR"/>
            </a:pPr>
            <a:r>
              <a:rPr lang="ar-JO" dirty="0" smtClean="0"/>
              <a:t>الفيزيائية</a:t>
            </a:r>
          </a:p>
          <a:p>
            <a:pPr marL="342900" indent="-342900">
              <a:buFont typeface="+mj-lt"/>
              <a:buAutoNum type="alphaLcParenR"/>
            </a:pPr>
            <a:r>
              <a:rPr lang="ar-JO" dirty="0" smtClean="0"/>
              <a:t>الكيميائية</a:t>
            </a:r>
          </a:p>
          <a:p>
            <a:pPr marL="342900" indent="-342900">
              <a:buFont typeface="+mj-lt"/>
              <a:buAutoNum type="alphaLcParenR"/>
            </a:pPr>
            <a:r>
              <a:rPr lang="ar-JO" dirty="0" smtClean="0"/>
              <a:t>النووية</a:t>
            </a:r>
          </a:p>
          <a:p>
            <a:endParaRPr lang="ar-JO" dirty="0"/>
          </a:p>
          <a:p>
            <a:r>
              <a:rPr lang="ar-JO" dirty="0" smtClean="0"/>
              <a:t>2)</a:t>
            </a:r>
          </a:p>
          <a:p>
            <a:pPr marL="342900" indent="-342900">
              <a:buFont typeface="+mj-lt"/>
              <a:buAutoNum type="alphaLcParenR"/>
            </a:pPr>
            <a:r>
              <a:rPr lang="ar-JO" dirty="0" smtClean="0"/>
              <a:t>سوريا</a:t>
            </a:r>
          </a:p>
          <a:p>
            <a:pPr marL="342900" indent="-342900">
              <a:buFont typeface="+mj-lt"/>
              <a:buAutoNum type="alphaLcParenR"/>
            </a:pPr>
            <a:r>
              <a:rPr lang="ar-JO" dirty="0" smtClean="0"/>
              <a:t>دمشق</a:t>
            </a:r>
          </a:p>
          <a:p>
            <a:pPr marL="342900" indent="-342900">
              <a:buFont typeface="+mj-lt"/>
              <a:buAutoNum type="alphaLcParenR"/>
            </a:pPr>
            <a:r>
              <a:rPr lang="ar-JO" dirty="0" smtClean="0"/>
              <a:t>مصر</a:t>
            </a:r>
          </a:p>
          <a:p>
            <a:endParaRPr lang="ar-JO" dirty="0"/>
          </a:p>
          <a:p>
            <a:r>
              <a:rPr lang="ar-JO" dirty="0" smtClean="0"/>
              <a:t>3) </a:t>
            </a:r>
          </a:p>
          <a:p>
            <a:pPr marL="342900" indent="-342900">
              <a:buFont typeface="+mj-lt"/>
              <a:buAutoNum type="alphaLcParenR"/>
            </a:pPr>
            <a:r>
              <a:rPr lang="ar-JO" dirty="0" smtClean="0"/>
              <a:t>الأسلحة</a:t>
            </a:r>
          </a:p>
          <a:p>
            <a:pPr marL="342900" indent="-342900">
              <a:buFont typeface="+mj-lt"/>
              <a:buAutoNum type="alphaLcParenR"/>
            </a:pPr>
            <a:r>
              <a:rPr lang="ar-JO" dirty="0" smtClean="0"/>
              <a:t>الكيميائية</a:t>
            </a:r>
          </a:p>
          <a:p>
            <a:pPr marL="342900" indent="-342900">
              <a:buFont typeface="+mj-lt"/>
              <a:buAutoNum type="alphaLcParenR"/>
            </a:pPr>
            <a:r>
              <a:rPr lang="ar-JO" dirty="0" smtClean="0"/>
              <a:t>النووية</a:t>
            </a:r>
          </a:p>
        </p:txBody>
      </p:sp>
    </p:spTree>
    <p:extLst>
      <p:ext uri="{BB962C8B-B14F-4D97-AF65-F5344CB8AC3E}">
        <p14:creationId xmlns:p14="http://schemas.microsoft.com/office/powerpoint/2010/main" val="24007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 the words from column A to Column Be to form a sentence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752600"/>
            <a:ext cx="2667000" cy="4221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</a:t>
            </a:r>
          </a:p>
          <a:p>
            <a:pPr marL="0" indent="0" algn="ctr">
              <a:buNone/>
            </a:pPr>
            <a:r>
              <a:rPr lang="ar-JO" dirty="0" smtClean="0"/>
              <a:t>الإقتصاد</a:t>
            </a:r>
          </a:p>
          <a:p>
            <a:pPr marL="0" indent="0" algn="ctr">
              <a:buNone/>
            </a:pPr>
            <a:r>
              <a:rPr lang="ar-JO" dirty="0" smtClean="0"/>
              <a:t>أخبار</a:t>
            </a:r>
          </a:p>
          <a:p>
            <a:pPr marL="0" indent="0" algn="ctr">
              <a:buNone/>
            </a:pPr>
            <a:r>
              <a:rPr lang="ar-JO" dirty="0" smtClean="0"/>
              <a:t>الأسلحة</a:t>
            </a:r>
          </a:p>
          <a:p>
            <a:pPr marL="0" indent="0" algn="ctr">
              <a:buNone/>
            </a:pPr>
            <a:r>
              <a:rPr lang="ar-JO" dirty="0" smtClean="0"/>
              <a:t>الأزمة</a:t>
            </a:r>
          </a:p>
          <a:p>
            <a:pPr marL="0" indent="0" algn="ctr">
              <a:buNone/>
            </a:pPr>
            <a:r>
              <a:rPr lang="ar-JO" dirty="0" smtClean="0"/>
              <a:t>الأمم</a:t>
            </a:r>
          </a:p>
          <a:p>
            <a:pPr marL="0" indent="0" algn="ctr">
              <a:buNone/>
            </a:pPr>
            <a:endParaRPr lang="ar-JO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76400" y="1828800"/>
            <a:ext cx="26670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JO" dirty="0" smtClean="0"/>
              <a:t>الكيميائية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JO" dirty="0" smtClean="0"/>
              <a:t>المتحدة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JO" dirty="0" smtClean="0"/>
              <a:t>الأمريكي</a:t>
            </a:r>
          </a:p>
          <a:p>
            <a:pPr marL="0" indent="0" algn="ctr">
              <a:buNone/>
            </a:pPr>
            <a:r>
              <a:rPr lang="ar-JO" dirty="0" smtClean="0"/>
              <a:t>السورية</a:t>
            </a:r>
          </a:p>
          <a:p>
            <a:pPr marL="0" indent="0" algn="ctr">
              <a:buNone/>
            </a:pPr>
            <a:r>
              <a:rPr lang="ar-JO" dirty="0" smtClean="0"/>
              <a:t>العالم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ar-JO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السوريون يتضورون جوعا بسبب الحصار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سورية لم تدمر الأسلحة الكيميائية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دمشق سلمت 80% من الأسلحة الكيميائية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 البعثة الدولية تشرف على تدمير الأسلحة في سورية</a:t>
            </a:r>
          </a:p>
          <a:p>
            <a:pPr marL="514350" indent="-514350" algn="r" rtl="1">
              <a:buFont typeface="+mj-lt"/>
              <a:buAutoNum type="arabicPeriod"/>
            </a:pPr>
            <a:endParaRPr lang="ar-JO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JO" dirty="0" smtClean="0"/>
              <a:t>اسم الخبر و العنوان</a:t>
            </a:r>
            <a:br>
              <a:rPr lang="ar-JO" dirty="0" smtClean="0"/>
            </a:br>
            <a:r>
              <a:rPr lang="ar-JO" sz="2700" b="1" dirty="0" smtClean="0"/>
              <a:t>استخدامات </a:t>
            </a:r>
            <a:r>
              <a:rPr lang="ar-JO" sz="2700" b="1" dirty="0"/>
              <a:t>جديدة ستغير تعاملك مع آيفون.. رسائل صوتية ومصورة تمحو نفسها وتطبيقات أخرى</a:t>
            </a:r>
            <a:r>
              <a:rPr lang="ar-JO" b="1" dirty="0"/>
              <a:t/>
            </a:r>
            <a:br>
              <a:rPr lang="ar-JO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447799"/>
            <a:ext cx="5584878" cy="358140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JO" sz="1400" b="1" dirty="0"/>
              <a:t>أعلنت "آبل" </a:t>
            </a:r>
            <a:r>
              <a:rPr lang="en-US" sz="1400" b="1" dirty="0" smtClean="0"/>
              <a:t> </a:t>
            </a:r>
            <a:r>
              <a:rPr lang="ar-JO" sz="1400" dirty="0"/>
              <a:t>الخميس, 05 </a:t>
            </a:r>
            <a:r>
              <a:rPr lang="ar-JO" sz="1400" dirty="0" smtClean="0"/>
              <a:t>يونيو/حزيران</a:t>
            </a:r>
            <a:r>
              <a:rPr lang="en-US" sz="1400" dirty="0" smtClean="0"/>
              <a:t> </a:t>
            </a:r>
            <a:r>
              <a:rPr lang="ar-JO" sz="1400" b="1" dirty="0" smtClean="0"/>
              <a:t>أنها </a:t>
            </a:r>
            <a:r>
              <a:rPr lang="ar-JO" sz="1400" b="1" dirty="0"/>
              <a:t>ستدخل نظاما تشغيليا جديدا على </a:t>
            </a:r>
            <a:r>
              <a:rPr lang="ar-JO" sz="1400" b="1" dirty="0" smtClean="0"/>
              <a:t>التيليفون </a:t>
            </a:r>
            <a:r>
              <a:rPr lang="ar-JO" sz="1400" b="1" dirty="0"/>
              <a:t>"آيفون" ولاسيما خدمة </a:t>
            </a:r>
            <a:r>
              <a:rPr lang="ar-JO" sz="1400" b="1" dirty="0" smtClean="0"/>
              <a:t>التراسل  (    </a:t>
            </a:r>
            <a:r>
              <a:rPr lang="en-US" sz="1400" b="1" dirty="0" err="1" smtClean="0"/>
              <a:t>Tesxting</a:t>
            </a:r>
            <a:r>
              <a:rPr lang="ar-JO" sz="1400" b="1" dirty="0" smtClean="0"/>
              <a:t>  ).</a:t>
            </a:r>
            <a:endParaRPr lang="ar-JO" sz="1400" dirty="0"/>
          </a:p>
          <a:p>
            <a:pPr marL="0" indent="0" algn="r" rtl="1">
              <a:buNone/>
            </a:pPr>
            <a:r>
              <a:rPr lang="ar-JO" sz="1400" dirty="0"/>
              <a:t>ووفقا لنظام </a:t>
            </a:r>
            <a:r>
              <a:rPr lang="en-US" sz="1400" dirty="0"/>
              <a:t>i0S 8 </a:t>
            </a:r>
            <a:r>
              <a:rPr lang="ar-JO" sz="1400" dirty="0"/>
              <a:t>فإنّ "آبل" </a:t>
            </a:r>
            <a:r>
              <a:rPr lang="ar-JO" sz="1400" dirty="0" smtClean="0"/>
              <a:t>اشترت"سنابشات</a:t>
            </a:r>
            <a:r>
              <a:rPr lang="ar-JO" sz="1400" dirty="0"/>
              <a:t>" و"واتسآب" </a:t>
            </a:r>
            <a:r>
              <a:rPr lang="ar-JO" sz="1400" dirty="0" smtClean="0"/>
              <a:t>وأضافت. </a:t>
            </a:r>
            <a:r>
              <a:rPr lang="ar-JO" sz="1400" dirty="0"/>
              <a:t>وفيما يلي </a:t>
            </a:r>
            <a:r>
              <a:rPr lang="ar-JO" sz="1400" dirty="0" smtClean="0"/>
              <a:t>التغييرات </a:t>
            </a:r>
            <a:r>
              <a:rPr lang="ar-JO" sz="1400" dirty="0"/>
              <a:t>الجديدة:</a:t>
            </a:r>
          </a:p>
          <a:p>
            <a:pPr marL="0" indent="0" algn="r" rtl="1">
              <a:buNone/>
            </a:pPr>
            <a:r>
              <a:rPr lang="ar-JO" sz="1400" b="1" i="1" dirty="0"/>
              <a:t>التراسل بالصوت والفيديو:</a:t>
            </a:r>
            <a:endParaRPr lang="ar-JO" sz="1400" dirty="0"/>
          </a:p>
          <a:p>
            <a:pPr marL="0" indent="0" algn="r" rtl="1">
              <a:buNone/>
            </a:pPr>
            <a:r>
              <a:rPr lang="ar-JO" sz="1400" dirty="0"/>
              <a:t>سيتضمن "شباك كتابة النصوص" في النسخة المقبلة من </a:t>
            </a:r>
            <a:r>
              <a:rPr lang="en-US" sz="1400" dirty="0" err="1"/>
              <a:t>iMessage</a:t>
            </a:r>
            <a:r>
              <a:rPr lang="en-US" sz="1400" dirty="0"/>
              <a:t> </a:t>
            </a:r>
            <a:r>
              <a:rPr lang="ar-JO" sz="1400" dirty="0" smtClean="0"/>
              <a:t> ميكروفون صغيرا وستظهر </a:t>
            </a:r>
            <a:r>
              <a:rPr lang="ar-JO" sz="1400" dirty="0"/>
              <a:t>الرسائل الصوتية كما لو أنها خطّ </a:t>
            </a:r>
            <a:r>
              <a:rPr lang="ar-JO" sz="1400" dirty="0" smtClean="0"/>
              <a:t>وما </a:t>
            </a:r>
            <a:r>
              <a:rPr lang="ar-JO" sz="1400" dirty="0"/>
              <a:t>عليك سوى لمسه للاستماع للرسالة.</a:t>
            </a:r>
          </a:p>
          <a:p>
            <a:pPr marL="0" indent="0" algn="r" rtl="1">
              <a:buNone/>
            </a:pPr>
            <a:r>
              <a:rPr lang="ar-JO" sz="1400" b="1" i="1" dirty="0"/>
              <a:t>رسائل تمحو نفسها:</a:t>
            </a:r>
            <a:endParaRPr lang="ar-JO" sz="1400" dirty="0"/>
          </a:p>
          <a:p>
            <a:pPr marL="0" indent="0" algn="r" rtl="1">
              <a:buNone/>
            </a:pPr>
            <a:r>
              <a:rPr lang="ar-JO" sz="1400" dirty="0"/>
              <a:t>واقتباسا من "سنابشات" التي تتيح محو الرسائل بعد ثوان </a:t>
            </a:r>
            <a:endParaRPr lang="ar-JO" sz="1400" dirty="0" smtClean="0"/>
          </a:p>
          <a:p>
            <a:pPr marL="0" indent="0" algn="r" rtl="1">
              <a:buNone/>
            </a:pPr>
            <a:r>
              <a:rPr lang="ar-JO" sz="1400" b="1" i="1" dirty="0" smtClean="0"/>
              <a:t>موقع </a:t>
            </a:r>
            <a:r>
              <a:rPr lang="ar-JO" sz="1400" b="1" i="1" dirty="0"/>
              <a:t>المخاطب:</a:t>
            </a:r>
            <a:endParaRPr lang="ar-JO" sz="1400" dirty="0"/>
          </a:p>
          <a:p>
            <a:pPr marL="0" indent="0" algn="r" rtl="1">
              <a:buNone/>
            </a:pPr>
            <a:r>
              <a:rPr lang="ar-JO" sz="1400" dirty="0"/>
              <a:t>إذا رغب المخاطب في ذلك، سيظهر أمامك الموقع الذي يوجد به.</a:t>
            </a:r>
          </a:p>
          <a:p>
            <a:pPr marL="0" indent="0" algn="r" rtl="1">
              <a:buNone/>
            </a:pPr>
            <a:r>
              <a:rPr lang="ar-JO" sz="1400" b="1" i="1" dirty="0"/>
              <a:t>إضافة وإزالة شخص:</a:t>
            </a:r>
            <a:endParaRPr lang="ar-JO" sz="1400" dirty="0"/>
          </a:p>
          <a:p>
            <a:pPr marL="0" indent="0" algn="r" rtl="1">
              <a:buNone/>
            </a:pPr>
            <a:r>
              <a:rPr lang="ar-JO" sz="1400" dirty="0"/>
              <a:t>للمرة الأولى سيكون بمقدور المستخدم إضافة أو إزالة شخص مشارك في دردشة أثناءها</a:t>
            </a:r>
          </a:p>
          <a:p>
            <a:pPr marL="0" indent="0" algn="r" rtl="1">
              <a:buNone/>
            </a:pP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9" y="5029200"/>
            <a:ext cx="2590800" cy="145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828800" y="24384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2362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 smtClean="0"/>
              <a:t>ملخص</a:t>
            </a:r>
          </a:p>
          <a:p>
            <a:r>
              <a:rPr lang="en-US" dirty="0" smtClean="0"/>
              <a:t>Summary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الرأي</a:t>
            </a:r>
            <a:br>
              <a:rPr lang="ar-JO" dirty="0" smtClean="0"/>
            </a:br>
            <a:r>
              <a:rPr lang="en-US" dirty="0" smtClean="0"/>
              <a:t>Support an opinion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 smtClean="0">
                <a:solidFill>
                  <a:srgbClr val="FF0000"/>
                </a:solidFill>
              </a:rPr>
              <a:t>أعتقد أن </a:t>
            </a:r>
            <a:r>
              <a:rPr lang="ar-JO" dirty="0" smtClean="0"/>
              <a:t>أبل هي شركة ممتازة في </a:t>
            </a:r>
            <a:r>
              <a:rPr lang="ar-JO" dirty="0" smtClean="0">
                <a:solidFill>
                  <a:srgbClr val="FF0000"/>
                </a:solidFill>
              </a:rPr>
              <a:t>تطوير </a:t>
            </a:r>
            <a:r>
              <a:rPr lang="ar-JO" b="1" dirty="0" smtClean="0"/>
              <a:t>استخدامات</a:t>
            </a:r>
            <a:r>
              <a:rPr lang="en-US" b="1" dirty="0" smtClean="0"/>
              <a:t> </a:t>
            </a:r>
            <a:r>
              <a:rPr lang="ar-JO" b="1" dirty="0" smtClean="0"/>
              <a:t> </a:t>
            </a:r>
            <a:r>
              <a:rPr lang="ar-JO" dirty="0" smtClean="0"/>
              <a:t>الجديدة خاصة لآيفون</a:t>
            </a:r>
            <a:r>
              <a:rPr lang="ar-JO" b="1" dirty="0" smtClean="0"/>
              <a:t>. هذه</a:t>
            </a:r>
            <a:r>
              <a:rPr lang="en-US" b="1" dirty="0"/>
              <a:t> </a:t>
            </a:r>
            <a:r>
              <a:rPr lang="ar-JO" b="1" dirty="0" smtClean="0"/>
              <a:t> </a:t>
            </a:r>
            <a:r>
              <a:rPr lang="ar-JO" dirty="0" smtClean="0"/>
              <a:t>الإستخدامات الجديدة ستعطي المستعمل </a:t>
            </a:r>
            <a:r>
              <a:rPr lang="ar-JO" dirty="0" smtClean="0">
                <a:solidFill>
                  <a:srgbClr val="FF0000"/>
                </a:solidFill>
              </a:rPr>
              <a:t>القدرة </a:t>
            </a:r>
            <a:r>
              <a:rPr lang="ar-JO" dirty="0" smtClean="0"/>
              <a:t>على استخدام التيليفون بسهولة أكثر. و ستعطي أبل </a:t>
            </a:r>
            <a:r>
              <a:rPr lang="ar-JO" dirty="0" smtClean="0">
                <a:solidFill>
                  <a:srgbClr val="FF0000"/>
                </a:solidFill>
              </a:rPr>
              <a:t>ريع</a:t>
            </a:r>
            <a:r>
              <a:rPr lang="ar-JO" dirty="0" smtClean="0"/>
              <a:t> أكبر من بيع هذه الإستخدامات. </a:t>
            </a:r>
            <a:r>
              <a:rPr lang="ar-JO" dirty="0" smtClean="0">
                <a:solidFill>
                  <a:srgbClr val="FF0000"/>
                </a:solidFill>
              </a:rPr>
              <a:t>بلإضافة إلى ذلك </a:t>
            </a:r>
            <a:r>
              <a:rPr lang="ar-JO" dirty="0" smtClean="0"/>
              <a:t>أبل ستكون أكثر الشركات مبيعا لتليفون الآيفون.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Hypothesize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pPr algn="r" rtl="1"/>
            <a:r>
              <a:rPr lang="ar-JO" dirty="0" smtClean="0">
                <a:solidFill>
                  <a:srgbClr val="FF0000"/>
                </a:solidFill>
              </a:rPr>
              <a:t>إذا ما تم </a:t>
            </a:r>
            <a:r>
              <a:rPr lang="ar-JO" dirty="0" smtClean="0"/>
              <a:t>زيادة </a:t>
            </a:r>
            <a:r>
              <a:rPr lang="ar-JO" dirty="0" smtClean="0">
                <a:solidFill>
                  <a:srgbClr val="FF0000"/>
                </a:solidFill>
              </a:rPr>
              <a:t>مبيعات</a:t>
            </a:r>
            <a:r>
              <a:rPr lang="ar-JO" dirty="0" smtClean="0"/>
              <a:t> الآيفون و استخدامه </a:t>
            </a:r>
            <a:r>
              <a:rPr lang="ar-JO" dirty="0" smtClean="0">
                <a:solidFill>
                  <a:srgbClr val="FF0000"/>
                </a:solidFill>
              </a:rPr>
              <a:t>من قبل </a:t>
            </a:r>
            <a:r>
              <a:rPr lang="ar-JO" dirty="0" smtClean="0"/>
              <a:t>أناس أكثر </a:t>
            </a:r>
            <a:r>
              <a:rPr lang="ar-JO" dirty="0" smtClean="0">
                <a:solidFill>
                  <a:srgbClr val="FF0000"/>
                </a:solidFill>
              </a:rPr>
              <a:t>أتوقع أن تحتكر</a:t>
            </a:r>
            <a:r>
              <a:rPr lang="ar-JO" dirty="0" smtClean="0"/>
              <a:t> شركة أبل </a:t>
            </a:r>
            <a:r>
              <a:rPr lang="ar-JO" dirty="0" smtClean="0">
                <a:solidFill>
                  <a:srgbClr val="FF0000"/>
                </a:solidFill>
              </a:rPr>
              <a:t>مبيعات</a:t>
            </a:r>
            <a:r>
              <a:rPr lang="ar-JO" dirty="0" smtClean="0"/>
              <a:t> التيليفون و أن شركات مثل سامسونج و نكساس يجب عليها أن تجد </a:t>
            </a:r>
            <a:r>
              <a:rPr lang="ar-JO" dirty="0" smtClean="0">
                <a:solidFill>
                  <a:srgbClr val="FF0000"/>
                </a:solidFill>
              </a:rPr>
              <a:t>طريقة أخرى لتسويق مبيعاتها.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381000"/>
            <a:ext cx="2200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905000"/>
            <a:ext cx="78389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8956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7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Pretend you and your group to be newscast anchors. Pick one of the current event and give a report (2 paragraph long) about this event.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This report must be presented in either power point or video tape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The report must be from a current event ( no older than 2 months)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visited place for News </a:t>
            </a:r>
            <a:endParaRPr lang="en-US" dirty="0"/>
          </a:p>
        </p:txBody>
      </p:sp>
      <p:pic>
        <p:nvPicPr>
          <p:cNvPr id="2050" name="Picture 2" descr="http://blog.fatooosh.com/wp-content/uploads/2014/03/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82750"/>
            <a:ext cx="63912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56388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400" b="1" dirty="0" smtClean="0"/>
              <a:t>اليوتيوب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47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454" y="65767"/>
            <a:ext cx="8229600" cy="1143000"/>
          </a:xfrm>
        </p:spPr>
        <p:txBody>
          <a:bodyPr/>
          <a:lstStyle/>
          <a:p>
            <a:r>
              <a:rPr lang="ar-JO" b="1" dirty="0" smtClean="0"/>
              <a:t>المفردات الجديدة</a:t>
            </a:r>
            <a:endParaRPr lang="en-US" b="1" dirty="0"/>
          </a:p>
        </p:txBody>
      </p:sp>
      <p:sp>
        <p:nvSpPr>
          <p:cNvPr id="5" name="AutoShape 2" descr="http://upload.wikimedia.org/wikipedia/commons/e/e6/Upload.svg"/>
          <p:cNvSpPr>
            <a:spLocks noChangeAspect="1" noChangeArrowheads="1"/>
          </p:cNvSpPr>
          <p:nvPr/>
        </p:nvSpPr>
        <p:spPr bwMode="auto">
          <a:xfrm>
            <a:off x="155575" y="-1790700"/>
            <a:ext cx="2952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upload.wikimedia.org/wikipedia/commons/e/e6/Upload.svg"/>
          <p:cNvSpPr>
            <a:spLocks noChangeAspect="1" noChangeArrowheads="1"/>
          </p:cNvSpPr>
          <p:nvPr/>
        </p:nvSpPr>
        <p:spPr bwMode="auto">
          <a:xfrm>
            <a:off x="307975" y="-1638300"/>
            <a:ext cx="2952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upload.wikimedia.org/wikipedia/commons/e/e6/Upload.svg"/>
          <p:cNvSpPr>
            <a:spLocks noChangeAspect="1" noChangeArrowheads="1"/>
          </p:cNvSpPr>
          <p:nvPr/>
        </p:nvSpPr>
        <p:spPr bwMode="auto">
          <a:xfrm>
            <a:off x="460375" y="-1485900"/>
            <a:ext cx="2952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upload.wikimedia.org/wikipedia/commons/e/e6/Upload.svg"/>
          <p:cNvSpPr>
            <a:spLocks noChangeAspect="1" noChangeArrowheads="1"/>
          </p:cNvSpPr>
          <p:nvPr/>
        </p:nvSpPr>
        <p:spPr bwMode="auto">
          <a:xfrm>
            <a:off x="612775" y="-1333500"/>
            <a:ext cx="2952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printdisplays.com/wp-content/uploads/2010/11/cartoon_up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79" y="33337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97562" y="1077119"/>
            <a:ext cx="106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600" dirty="0" smtClean="0"/>
              <a:t>تحميل</a:t>
            </a:r>
            <a:endParaRPr lang="en-US" sz="3600" dirty="0"/>
          </a:p>
        </p:txBody>
      </p:sp>
      <p:pic>
        <p:nvPicPr>
          <p:cNvPr id="1036" name="Picture 12" descr="http://comps.canstockphoto.com/can-stock-photo_csp146241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98" y="1715549"/>
            <a:ext cx="2057400" cy="223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417471" y="2832342"/>
            <a:ext cx="699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/>
              <a:t> </a:t>
            </a:r>
            <a:r>
              <a:rPr lang="ar-JO" sz="3600" b="1" dirty="0" smtClean="0"/>
              <a:t>بعد</a:t>
            </a:r>
            <a:endParaRPr lang="en-US" sz="3600" b="1" dirty="0"/>
          </a:p>
        </p:txBody>
      </p:sp>
      <p:pic>
        <p:nvPicPr>
          <p:cNvPr id="1038" name="Picture 14" descr="http://i1.ytimg.com/vi/a5SMyfbWYyE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" y="80962"/>
            <a:ext cx="2689679" cy="151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68831" y="1629459"/>
            <a:ext cx="1345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/>
              <a:t> </a:t>
            </a:r>
            <a:r>
              <a:rPr lang="ar-JO" sz="3600" b="1" dirty="0" smtClean="0"/>
              <a:t>مؤسس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6457320" y="2508940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/>
              <a:t> </a:t>
            </a:r>
            <a:r>
              <a:rPr lang="ar-JO" sz="3600" b="1" dirty="0"/>
              <a:t>قَبل</a:t>
            </a:r>
            <a:endParaRPr lang="en-US" sz="3600" b="1" dirty="0"/>
          </a:p>
        </p:txBody>
      </p:sp>
      <p:sp>
        <p:nvSpPr>
          <p:cNvPr id="11" name="AutoShape 16" descr="data:image/jpeg;base64,/9j/4AAQSkZJRgABAQAAAQABAAD/2wCEAAkGBxISEhUUExMWFRQWGB4bGRgYFyIaHhwaIBwYHBgeHx4dICogHx0nHCAeITEhJSo3Li4uHR8zODMsNygtLisBCgoKDg0OGxAQGjIkICYsLzQsNCwuLCwvLC0sLS4sLC80LDQ4LCw0LCwsLDQsLCwsLCwsNDAsLCwsLCwsLCwsLP/AABEIAHgA5gMBEQACEQEDEQH/xAAbAAACAgMBAAAAAAAAAAAAAAAABQQGAQIDB//EAEsQAAIBAgMEBQgGBwUGBwAAAAECAwARBBIhBQYTMSJBUWHRBxQVMlJTcZIWQlSBk6EXI5Gio7HiM2KywdIkNUNzdII0ZHLCw+Hw/8QAGgEBAAMBAQEAAAAAAAAAAAAAAAECAwQFBv/EAEARAAEDAgMEBwYFAgUEAwAAAAEAAhEDBBIhMQUTQVEUUmFxkaHRIlOBscHwFTKSouFichYkNLLxIzNC0gY1gv/aAAwDAQACEQMRAD8AuW8GKfCYeCLCrlBcJppZQpJ1sbE2527apUfhErotaAqvgmMkbr7VxDTzRSg5FVWUk5iLkggmwvfmOyxqtOpjkFXubdtJrXNdM/wuMmLxjRyTBirKzZFuMoVSQAVtrfrN686ptIsqlmHKY+wtW2tMge1qFP29tGfLAIQVMrdO3MALcqCRoSdL9xr0K9bdNxQvMe4t0CNgY2fizRy3KqFZCTci+YEE2F+Vx11W3r70GREKGOJmU849dC0Rx6Ijj0RHHoiOPREceiI49ERx6Ijj0RHHoiOPREceiI49EVKh3pxakZ47qhkLGxUOuphsbG1hfMe6giFJGf396qRLve7GJFVFLOtyHJDrxSjcPo9JbC5JtYEVMKPv5LM2+JILxpmWNTmVTe7ZVJBNtMpOvcDTtUxw++Kn7L3lMsqRsiLniz9GTOb3II0Hq8tTzv3U5qOC6TbbaOBpDZiJmS7HKqjiFQWIBsoHXao5KYzUDA71OIg8qrkGQNIXI1dS3LLyGgv135U+/JPvzWn0211jQDIGIzksLoHuVCeoCcpa9TGqgcFI2dvOXVpCNOGCsYN7uDJmANtT0ag5KVrHvZIykrCjBQxLLISpAy2yHJdtW17Mrc6khQE12HtjziLOQoIdl6LFgcrEXBIB1+FCiYceoRRZNllhZnUjsMf9VQQCIKkEgyFrBsvKOg6gddk/qoI4I55cZJWfRR16Y11PQ5ntIzWJqppsJxEZpJW0mzC2jOCO9P6qsWhwgqpE5LEezCL2kA7eh1/NUNY1ohohStvR7+8Hyf1VZEej394Pk/qoi4SRhTYzrcc+gdPj0tPvrRtF7hICydXptMFy6phC17TKbc7Lfny+tVC0jUK7XtdoVlsEw5yj5P6qhWQuCY8pR8n9VEWTgGH/ABR8n9VEULBYiKbSLFRubkWUX1Fr/W7xUSFJaQpM2HyWzS2vy/Vk/wAmqVC5WHvv4LeNERYe+/gt40RFh77+C3jREWHvv4LeNEWdPffwW8aIjT338FvGiI099/BbxoiNPffwW8aIkG7m3ExE2JRZAqxOMhEZOYcmNgdLsCfvrJlTESF3XVoaFNjjqRn99yf6e+/hN41quFarGoJIlsW5ngtrbQX17KIttPffwW8aItZY1YFWluDoQYW1/OiLTD4eONQqSBVHICFvGiLpYe+/gt40RdduYp0A0/Vn1mB1HYO4d/8AKua6c9rZaMuKyqOI7ktO2jdQl9WHV3jurjp1qsgDSVnvc0+V5eKwKqIgLhrnMT2W/wA69VdKV7b3nwuGbhyTqkmhKm97HlyFZuqNbkSuinaV6rcTGyEtO/GB5+cpf4Hwqu/bzWn4dddQ+SkPv1gejbExG/P1tP3datvmc0/D7rqFa4/fnAiNzHikL5TlFm9axt1dtWZVpYhiOU5qtTZ93hOFhmMtFXsDvZAYj/tKJIGACkm1rAs18puSbi1ejVvLYVMnSF5VDY20DS9qmQ7vHjxTLd/evBx8TiYmEZmBAXMdANb9Hneua6u6NQtwnQcV1WWx72iHY2angpse+uzyxviUt1HpeFcm+ZzXf+H3MfkKE33wGf8A8SgX/u8Kb5nNDs+5j8hUPbu9GCnyx+eRrCf7SwbMw7OXKqvqtOhVqdhcDMsKgS7Z2ZxosRh5443TokOrWK8uodnI1TGyZBWvQ7oNLS0wU+xW/wDgY1d48QjuEbKvSGZtLDlXQypSLgHOgLkfs+7DSW0yT8FXth+UB1xd58TEYZNWAJsmmmXS9xYXHfXZWrWe7hhzHmuKhs7aYqTUp5HuyTSbykxhiFmgZczWZs/qgtYEADU6W/OuAVmRqvROzrmfyHyUjA+UqAsBJLAoI9YF9GAUnTLyNyBr9Xvqd9T5qPw666hW+I8o2FAYriI2s7ELYi6KnRF7c2cc+q9N6zmn4dc9Q+SjQeUmIBs8sLHMx0LDo9DIB0db3bU9lN9T5/c+ifh111D5cvVSsL5RYpZAicNh09AWLdFZHuBl1FlF9b9Luo2q0mAVWpZV6bcTmmEx2fvM7xtKU14RZYxfpOrS3ANjzCg2/nWh9FyfykO9++8seEksqKzjIjqx6RLMpZLgaBRe/b3c8qz8Lcl37Ntt/XAOgzPp4rznycbcbCYsEFbSKUOckL2rewJvcWHxrkoOh6+g2tR3lsTxGfr5Z/Bey4jeSZVzGFVBNgGLXJCKxXRfWYnKo7R91ejxhfIcJUdd7JgbcDMOG73LWJILDKABra2tgSL0j6IpEW3pnLIDFclMhS5upTO7a8xoVFESvB70Y0BTLEAAmVmZGVc9/Xvb1MpUfE86hSexSYt7ZS5Zo8iKOkhDZl6aLmY5bAWJYW6qnRQBKkYLeWVnsY7Iy5lY6AaR9HW1z0iaqJUkQo0u9+BYEGfQ6HoHwrq6HX6q5OmW/WC44HefARLlXENluTYqevXsqrLGqwQGqG3du0QHqT9M8D7791vCrdDr9VT02h1wlm7c8GL2tiHULInm6WzLfUMAdGFcbqZZWLXDOAvZFXFYMcw5YjorTtibAYRQ+IWGNWOUExg3NibaKeoVDixuqyosr1jFOSe9K496NisQBJh9e2Ow/aVsKqKlI8QtzZXoE4XKxJs7DMARFEQRcEIpBHURpWuEclxGpUHErPouD3MXyL4Uwjko3r+Z8Uei4PcxfIvhTCOSb1/M+KPRcHuYvkXwphHJN6/mfFHouD3MXyL4Uwjkm9fzPij0XB7mL8NfCmEck3r+Z8Uq2ztDZuEZVxAhjLC4BivccupTWbn02mCumjQuawJpyfil30r2L7yD8I/6Kje0ua26BfdU+P8AKnptPZheKMcHPOoaMcL1lJIUjo9oPPsq4LCcPFYmjchrnZw0wc9CmL4XCB1jKQCRgSEyrmIHMgWvYdtT7MwsMVXDikxzzUWLEbPbENhlWEzqLsnDFwNOvLbrHXUAsJIHBaup3DaYqmcJ4ymHouD3MXyL4VbCOSw3r+Z8Uei4PcxfIvhTCOSb1/M+KpG+UkOF2ls6SyxIBPmKqB9QAaAa6n86pgLqrWtGefyXdTqxZV3POQw696bfTrB+/wD3D4V29Dr9VeJ02h1wke9e3tl4mMtMRK0aNkBVhqRyGg5kCsK9o9rC97cgu/Z99irNpUH5uPD74BVHcfCbNWFJcS7LiFkzKVLCwBGXkLcwT99Y21jUqMDw0r0trbZFKu6gHiAII716S2/GDIsZ7g/3D4V29DrdVfPdNodcLWHfTAooVZgqjkBGQB92WnQ6/VTptDrhbHfnB+/5f3D4U6HX6qdNodcLP06wfv8A9w+FOh1+qnTaHXCPp1g/f/uHwp0Ov1U6bQ64R9OsH7/9w+FOh1+qnTaHXC8h4VfRSvmIRwqSkI4VJSFcPJGLY2f/AJA/xivm77/Vu7gvtLL/AOppf3O+aZ+XL/wkP/P/APY9eZd6Be1sD/vu/t+oVb3nx2xmwIWFF85yrYohUhrDNmNgCOdVrmkR7C7rOnfi4moThz1Mqz7L2ljsJsjDcHDPNO2gGVmCJc5SwFjytW7nPaxoaM4C86pSt697Uxvwt+Z4wuUO+W0MPjIMPjUw7LOVF4jquY5R9Y8jzBHwNVZVdvMDlZ2z7arbvq0C72et2ZqXvDvhizjvMcBHGzqLu8l7A8z1iwAI11vf9o1XueWsGizt7CgLfpFw4gHQBabD3zxr7QGDxMMUWVTny5iSQCcynNbKdNLH41NKq5zyHZQFNxYUG22/pOJk5aefaoqb6bRxjzNgIYTBD1yXzPa506Q1I1t+etUFWo4FzRktDs+1oBrbhxxO5aBWvcfeddoYfi5cjq2V1vyNgbjuIP8AOuim8PbiC86+tDa1cBMjUdyYbU2HhsQQ08KSFRYFlvYUdTa7MhZUrmrSEMcR3LzHyZ7Ew0+IxqywxyKj2UMt8ozMNOyua1Y1zCSOK97atzVpspFjiJGfknW3MVHBtfBYZMNh8vDTK5Q50GeUAIQwAAtpp1mtAf8ArBscPouSjTdUsalUvOuk5HTVVxMVtD03IyRRHEWIKk9ER2Fj6/PLY8+Z5VjSL96efFd72Wv4e0Fxwz8Z8E52ZKF3hxTMbBYWJPcFjJq9IgVHkrlrAu2bTA1xD6rWPffaeJWbEYSCHzaEnR7l2AFzyYXNtbDttqagVqpBfGSk7OtKLm0qzzjPLQeSu25+8K4/DLMoym5V1vfKwtcX7LEH766muDmhwXk3lq62qmmfh2hULy2ShZsGTyCy/wDx0ZXbRrsqO0E/JbULR93ZV6LNTh17DP0Xnh2gPqxsfur0ztkH8lMleW3/AOKObnWrtaPvnCwMPLL6wyJ2dZqho3V6RvhgZy4/fetm3ezdkMJtDvapH5uA+kd0k80xWCwt2V7bGhjQ1ugXx9So6o8veZJMlZ4VWlUhHCpKQjhUlIRwqSkI4VJSFjhUlIU3g1WVZZ4VJRTdlbDnxLZYY8wHNjoi/Fu3uFzWFW4ZS/Mc10UbWpW/KMuasu4GBWDaeJjV8+WBczDkWzDNbsF6+frvL7guPEBfYUWBmzabQZhzl38tkDPhIQisx43JQT9R+yuK6BIEL0thPa2s4uMZfUKy7F3bwaxRMMNCHyKSeGL3sO7nXUabAcgvPrXddziC8xPMqteWBsUI8PweKIMzcbhc/q5L215Zu6/PqrmuJkaxxhehsYUSX44xR7M/H+O1UqfD4cY3ByYTCzxwLKmeSQOczB1LHW4GUW5dtZsAFVpaIC9QPqG1qtrPBdBgCMsjHirFtsTbN2u+M4DzQzLzQXtcAEdzAjkeYNWl1KoSRIK4qO7u7IUcQa5p4/fao+x8dJituCSSJoS8RARtGCZOiT3ka0pS6o6cpCtXpto7Pwsdih2vCZSPZuz4sE08OOwuId1N4zGzKrcwPVNrHQ5tfyrJkNBDhmuytUdcYH0HtA4zEjx+S9L8mWBEeGZxhWwvEa+RpGckAWDWYXW/Z2AV20m4WaQvA2nUL60F+OBrAHwyVwNaLzl5n5KIHXE48srKC+hIIv035XrmtBDD3he7thzTTpQeHoje2Bzt7BMFYqES5ANh05uZoB/mAew/IpavaNm1QTnP/qoe18c2D2687wyOjRgDKvO6qL35WuCKo04KxkarWnTFxs4MDgCDOfxXaHANLtvGLZgsmHdA1jbpIg0PKjWEuqDmqurNZYUjxDgY8VVNmYSLCJNDjMHiHnVjw8jOqNcAAHLYWuL5he4PdWTQ0NhwMr0az313tqUajQ2M5iR4/Jeq+TrACLCD/ZzhuIxfhl2c8lAJzagkD1fhXbSEMAiF85tGqalc+3jgRMAfLv1VW8r63xOBH92b+SVvbAG6pz2/JY1CRsy4I/o/3KpCHur6UZaL4g5mSs8KplEcGkojg0lEcGkojg0lEcGkojg0lEcGkopvCqsq0LnI8asgkJVGbpEcwo9a2nPqv31V2KDh1VmYcQx6Jvtnfr9WIMGnBiAtfrt3eJrlo2PtY6hkrsrbQluCkIC18kcoGNnLMBeAak8znHbXl33+rd3BfR2QJ2VS/ud816z51H7a/MKwlUwnkjzqP21+YUlMJ5I86j9tfmFRIU4TyR51H7a/MKSownkqZvHuzJLiRicLj+A+l1JutwLXte3LqINYOpOxYmuhepbXjGUt1VpYh4FG7G6phxTYvFYxcRORlB0AA5dvZoLValTwkuJklLu9FSkKNKnhaFcziY/bX5hWsrzMJ5I86j9tfmFTKjCeSPOo/bX5hSUwnkjzqP21+YUlMJ5I86j9tfmFJTCeSPOY/bX5hUSFOE8kedR+2vzCplRhPJHnMftr8wqJCnCeSPOo/bX5hUyownkvM/KxMhxWBOZbATXNxpolXtj/AJqn8fkt6oP4Zcf/AI/3BVvjR+2vzCvpJXxUI40ftr8wpKQjjR+2vzCkpCONH7a/MKSkI40ftr8wpKQtoyreqwPwINJSFhpYxoXUf9wpKQscaP21+YUlIRxo/bX5hSUhNOFVVeEh3gWzr/6f8zV2Kj0bB2BPjHKwre3rMTZV7Ln/ACFVrV2UhLirULd9YwwKXt/yfYmAcR4xKoGrRknL8Robd4rzy2yuny8Z9pI+Rhe1Su9p2FLBRf7PYGmPESq3hNjmdxHBCZJD1LfTvJvYffSrYWTBm3zPqtKO3trVDlU/az0TJd0XgxHBxUQBKZhZrgi9r3U1lSsbSoJa3zPqta+3NqUjBqftZ6Jgd2sN7r95vGtfw216nmfVc/8AiLaXvf2s9FZ97NxtnwxRNFh8rM1ieJIdMpPWxrz7SzoveQ5vmV6d7tq+p0wWVIz5N9FC3V3MwU0xWWDMuUm2dxrp2MK2u7G3YyWt8z6rCy27tCpUh9SRHVb6JtsrcLZr4jFI2HusZXKOJILXBvqHufvrmqWtIU2EDMzxK66W2L11R4NTIRGTfRQd3t1dnYmbKcGEQITYTSm5uLG+bsrW42fSpMnUysbbb95WfGKBHIei5bH3LwL414mgvGC9hnccjpqGvVqtlQbQDg3PLifVUo7cv3XBYamWfBvomey9wtnNLig2HusTAIOJILCxJ1D3PLrrCpa0gxhA11zK6aW2b0veC/IaZN9FH3c3V2ZimZWwQQhbgieU93W1XuNn06IB1Wdtt+7rkjFHwHoouzNy8OQ6jZ/HKuwzmd0Fhpb1xr41erZWogzGWmZVKW3NpGROKCc4aPomW0vJ/gVwjyHCCOVRyWaRxzA62tyrGla0DWDYkfEfVbVdsXzaJdjg9zT9FC3j3IwEUEDxwWZ7ZjxHN+jfrbtrW2sqD6jg5uQ7Ssrvbd8yk1zakE9jeXcq79GcN7r95vGu78Ntep5n1Xnf4i2l739rPRH0Zw3uv3m/1U/DbXqeZ9U/xFtL3v7WeiT7Z2VHFIuRct17SesjrNaUrG3puD2NgjtPqsLnbV9cUzSq1JaeENHyAKt+K2Hs1iqho47kZOHPmLjh3IbMzLGc+gJtWYq1xnBPeNM8u/JQaVuYEgaaHXLPuzXIbs7M6V8XbKSLZ16gGNjax0OUEcyKb+v1U3FvMYvv7yWkGxdnKyHihhZgwd1IuYcykAWOjaW7al1SsQRHd4qG06AIM9/gu8e6ezSwvigBY/8AFS5FwA/YAeeU6ioNxWjJvkfBWFtQn83mPFaR7v7PEaIZlYu63kEiZrWbMACRlF7DXn1U31YkmOHIpuaAaBMyeYVcxGDSLFskT5kUkKwN7jKesaGuuk4uYC7VcNZrW1C1ui7bs4OBxMZFjeUKOEkshjRjfpXYEagdV6pXc4RGnGM1pbhpJxa8JyTeDdzZ5RGecKTqwWVSL2clFvdhYgDM3O9YmtWEgCfh5roFCiQCTHx8v5WJdi7PCMFPEYOLHzhEOQoGt0uibNcXGt6je1svQlBSoZ+oHBW36Nn3q/sPjTpo6qjoB63kkG+G7DLFxVYOY/WAGuXrPfY6/C9aUrtpdBELKtYuDJBld/JjvXg4IpIppBGxfMGYGzCwFr9RFuvtrK/pOqODm55LfZ1VtNpa/LNP9reUbCg8PDssrkHpMckai2pZiLn4KCTXIy0fq7L5rtfds0bn8kj3b34igltM2HaOYk8WCIxlWFrh1IDW1Fm/+7a1LYuHszI55rKnctac4g8k32hAuPm48bgRomRGKnpa3YjkbX0Hwv11NF+4bhIzVLin0hwc05LRt2zY/rV/YfGtumDkufoB63kmu2MVhMQiK05XIb6I3OxHWK5aIq0nEhs/Fdlc0qzQ0uj4Lhs3FYXDZjEZJ5GFgAhH3XIAHxq9Xe1oxQB3qlLc0ZwSSexbbGmGHaV8Q4Dz2awBNj0rrcA8gRVao3gDWDRWondFzqhzco+7uFOHyzE5gU6SgdIA2N7dduznWlxUFUYFla0jSOM5yFIwk2DimadZXZjfocNubc/q3qjt89gpkDxC0ZuWVDUBM9xUzYAJbEu4y8TK1utQc4APfYVnXIhgHBa24MvceOagbHmwmGu0UjzOy2VchB+HIAfE1rW3tXJwAA7VhQ3NGSwkk9i6xYhFw5gxDNGWJOdASDds3NRobmxBqhBNTGwT3rQOAp4HmO0eK5iWHzY4aKR5Gc+sVawuwJJJAFh8atDt7vXCIVfY3RpNJM96ztuWF4Fjd2WSIaKEJzELYagWsamhjbULgMiouMD6Ya4wR2Jem7pIB4qi4vaxrc3gHBcwsSR+byW30bPvV/YfGnTB1VPQD1vJLNq7kNKwInQWFtVPjTpo6qdBPWUH9HT/AGiP5D41PTR1VHQD1h4I/R0/2iP5D406aOqnQD1h4I/R0/2iP5T406aOqnQD1h4I/Ry/2iP5D406aOqnQD1h4I/Ry/2iP5D406aOqnQD1h4LrhfJ+6MD5xGbX+qesEdtR00dVT0A9Zcv0dP9oj+U+NT00dVR0A9YeCyPJxJ9oj+Q+NOmjqqegHrDwVbn3exSsQMPKwBtmCGx7x3V0CtT5rmNvU5L3XBKOyvBK+hClZR2Cqqy8+3m8lsM7GTDMIGOpW10J7hzX7tO6u2leOaIdmuGrZNcZbkk2C8n+OROG8OBmUElS5YML8+koBI7mrV11TJkEjwWbbWoBBAKf7M8niEqcQIQqm4ihSyk/wB5mJdvgTburJ12R+We8rVtoD+eO4K8xQKoCqoAHIAVxkk5ldgAC3yjsqFKxkHYKSohZyjsopRlHZREZR2URGUdlES7GYSUsxiZFDqFbMpNrZuViO38q1Y9sAOGixex8ktIzUzDQBEVeeUAXt2C1Uc6SStGtgALrlHZVVZGUdlERlHZREZR2URGUdlERlHZREZR2URGUdlERlHZREZR2URGUdlERlHZREZR2URRscgte2tXZqqPGSXYTBrLJJnL9HKBaRlA6IPJWArRzi0CPkFk1gcTPzKYYKsitgpdVVkURFERREURBoiSJDjFA6QY9G/Ls6V79V+dtTV5aqQ77+Ky8WMC6Pcnnotx6vLQDt59QFR7Kn2kyUSXFyuXLr25v5WqDEKRKWwxYoBbEjUXzMGPIZiSernoNeVW9lUhy2SPGEdJlB7BaxGl76d5GnYKeyp9pasuMFrW5rzI7de+1ufXflT2U9pdMCmJEnTuUJN7ldNBytrzvp+2nswgxSm1UV0URFERREURFERREURFERREURFERRFwxiErpVmmCquEhLI45UZmTTNbQoTyFu0VqS0jNZAOByU/BVkVqFLqqsiiIoiKIiiIoiKIiiIoiKIiiJFvpt18FhjMiB2zqoVjYdI251So7C2V1WlAV6mAmNfJK/Sm2vsOH/HquKpyW26s/eH9KPSm2vsGH/Hpiqck3Vn7w/pR6U219gw/49MVTkm6s/eH9KPSm2vsGH/Hpiqck3Vn7w/pR6U219gw/wCPTFU5JurP3h/Sj0ptr7Bh/wAemKpyTdWfvD+lHpTbX2DD/j0xVOSbqz94f0o9Kba+wYf8emKpyTdWfvD+lHpTbX2DD/j0xVOSbqz94f0o9Kba+wYf8emKpyTdWfvD+lHpTbX2DD/j0xVOSbqz94f0o9Kba+wYf8emKpyTdWfvD+lHpTbX2DD/AI9MVTkm6s/eH9KPSm2vsGH/AB6YqnJN1Z+8P6Vwx+39sQxvK+BgCRqWY8e+igk6fCoL6gEwr07e0e4NFQyexWrYWOOIw0MxGUyxq5A1tmUG351o0yAVw1qe7qOZyJHgt8FWhWAVLbemXDYzGGd82GXMsS2AyyJHHJlB5nOHNu9asGywRr/MKpdDs9P4lZ3c3jxceHyTjzjFvimhVbhFBCByCbaKovrYnSrOY0kYdI+RhQ1zhOLn8xKZ/S1yBGMN/tRnMBi4nRDBOIW4mX1Mmt8t9bWquCcwcoVi+NVF2DvFMJpEnRs0mNMIUvmEQECvobaqSCRy9apLQQI5E+cKuMgmeYHkpG19uu/RTNGYsfDCxDeup4bN1aAhrW7qhrRIJ4g+UqXuMGOY8yPVR4fKFE0yrlThPNwQeMOLmzZAxitcIW053trapFIkfCfqhfBhMdk7ztPiXiWONVjdkN5hxej9bhZfVPV0uVjVcPsyrYvahN9rbVhwycSeQRp2nt7PjWTnBuZW1Kk+q7CwSV53t3ywxLdcLC0h9uTor9y8z99q53XI/wDEL2aGxHnOq6O7P780v3N8ppM8r7QmyoUAjVUJUG+uignl1mq06+ftla3myYY0W7ZPHNW/9J+y/ft+E/8Aprbfs5rzvwm66vmFXd/N98Di8MIYJS0hljIBRl0DC+pAFZ1KrXCAV2WVhXo1Mb2wIPEcldt4fPOJH5sLoI5S2oH6zJ+pvfmM3V8K2fjzw8jHevNt9xhO91lvhPtKs72DG4fCRT+dzRyHhI8fQIDHRzfLcm+tUqhwIh2pC7rPcVarmFgIzIOY7uKZYqabCT4aIz4jEM/GYA5AGyxghG0HWNLdZN9KsSWmNYBPfmFgxrK9N78IaBhHHKTrr4+SS7J3oxk0GCdyyGTGBGYZbSIWe6gAaAWC666VWm8uwE8Z+UyuutZUadSq1ucMka5HL56/FOsNv/G8ypwmELy8FZc6kl72F4/WCk6ZqllYOjLXRcj9muawnF7QEkQdO/SexSNmYPHiaIySsY+LMzhsv9mQBCptfpA6i3Ve5vpV2B2WLkfGcvJUqvtyxwa3OGxrr/5fBTd4d4vN3ihjheeeW5RFIUWX1iWOgFQ58GAJKzt7XetL3OwtGp7+xVLeffGeaCIYaOaJ2xHBmAZVdHFv1YJvq19G5aa1i+qXYcPE/YXo21hTpvfvSCA2RrBHP4RmNVdNoY98Nhg/DkmcBRbMoN+1mNlA7TW73YRkF5VKk2rUgnCPj5DVcN1d5BjBKOHw3hfKwzhxyuCrDmKMfjErS6tTQLc5BEjh5JVtPfrhNiLYWR0wzhZZA6gAG1iBzJ15fnWe+z0ymF0U9m4w32wC4SBmu+0988kkkcGFlxHBRXmZSFCBgGFr+s2U3sP21Z1XDOUgaqlKwxNa57w3F+WePoJWuK30DFEw0Ek5eDjEghckZuBz5tcer+dQ6rqGicvnopZYQC6q4Nh2HnJ9O1J9g77umDwodWxGJmErHM6xjKkji5Y6XsAALa2qoqwGjUxJXTcbPaa9SDhYCBoTmQE82rtdMXsjETxghXw8uh5ghXVgfgQa0c4Op4hxC46dF1G8bTdqHD6FT9y/934T/p4/8C1NP8g7llef6h/9x+an4KtSuQKAN2YC0rSLxRJOs4DjRHVVVbfLfXtoHkRHBMIzUaXdNSCVmdJPOGxCOADlZhlK2OhUrca9tSHkR3R9ULZJPP6CFp9ERlDCd/OBMZ+NYXLlchGX1cmTo5f86Y+SjBOq5x7m2UnzmQzHEecCUqpIfIEIy2tly6W/Opx6ZcITAuuF3SVVYNPJIzYlcSzMFuWXLZdBYL0R30x6QNAfP/lMEzPGPKPRdNn7tNA/6rEMsPEMnCKKbXOZlDkXCk37xfnVcU6qcPJZfdoviI5pZzJwnLoOGikEhgAXAuVAPL4XvQOgIWyn0iBgQwBB5gi4NVVwY0VP275NcBiLlY+A/tRaD5fVrF1Bh7F6FDalxS4yO37lLtzfJuMHPKZ+DiYmUBC0YJBvrdWuBp1g1WnQwnPNb3m1DXY3BLSNYKt/0bwX2TD/AIKf6a2wN5Lzuk1uufEqp+UzY2GiweaPDwxtxoxmSNVPrC+oF6yrNAbkF3bOr1H1oc4kQdSeS9ArdeUk29ewvPYBFxOHZ1fNlzeqb2tcc/jVHsxR2FdNpcbh+OJyI5arO09icbE4afiZeBxOjlvmzrl530tz5G9Th9rF2R8vRKVxu6L6cfmjPlCSbP3HeNIIzisyYfECZBwrG12JUnPzJPrflVKdPCGgnSfMQuuptFr3PdggubBz7s9OzTzWmB8n4imDCZDEJTKFOHQyc75TKbnLfuv39dVZRwkdnZ9Uq7TNSnBaZiPzGO/Dz8uxXat15aQ7wbvvPLDPDMYJ4cwVsudSresCtxf9tZuYS7E0wuu3uW02Opvbiae2Mx25pdFuRaONTOWkGJXEyyMlzI4IuLZuiNLDnaqijGGDoZ71s7aEuccORbhAnQfXyTTe3YHnsKx8TIVdXF1zqcvUy3GYH41aozFHYsbO56O8uiZBGsHPkVx3U3bbBtOxlWTjMGIWIRhSBY2AYi3YOrvqabMAI7VN3dCvhyjCI1lR8buhxIsdHxreeOHvw75LZdLZuly7qzdRlhbOpnzB+i1p3+B9N+H8gjXXXs7Vxxu50pkkfD4sw8aNUmHDzZsqhcy9IZDlFuupdSJJg5FKd8wNa2ozFhJIzjXODzzWZNy2Ro2wuJMGWEQNdA+ZBcgi5FmuSb6/ChpGThMAiPBBfhwIqsxe1iGcZn6KCPJ1liw6rOpkgEi5pIBIjq7M2qM2jAnQ36qg0NIPCNFt+Ky95LTDoOToIIAGvamW1NljC7IxMIYNlw8t2CKlyVYk5VAA/wD3OruGGmR2Lmp1d7eNfzcOJPLic0w3L/3fhP8Ap4/8C1NP8g7llef6h/8Acfmp+CrUrkClGqqyhQQgxqxLElQT0yNbX5A0JhQBK8+3T3xxGIRc0ayvI0arlkaJVLpK7BiC+q5Bpz6WoFbvpgLFrySVMG/AyuRhZGyuqWWdiQz5wiPp0ZMygFdbZgbmqhn35q5dB++75rf6br0D5vIVkjd1AmYuwXiWAQDrCE3JA166YNUxaLtJvMXwBxSIEImRCDOXQqXQMc4tYWPMjQg6GhZDgOaB0tJ5KRs7eTivAnAcHEAsjCZiuVSwlINhcCyke0HHKmDXs+qgP0+9Fz2pvUkLYheH/YsqgPiHVmLZellCm0etg1+YPKoDZAP3/wAqS6CR9/8ACXrvscrSGDo5IXRfOGDAS6Fm0tkB5sOzlVjT4dqrj49ikRb6KXC+bOLx58vHJc2iaToqBZlNsobNqb6aVBp5Ez95eqnHmBz/AJ9Fts7et57CLC52IkOmKbKQgjPQbJ0ic4XkLEEUczDqUa6VJxGBG18EcjPhw0gKM13JCEalCRbW4+69ZVqcjDK67K5FGpvMM6jVRn2FtMIG9LtqbW81Ttt7VZbt8/m8l19LtfcfuPooG18HtOCJpPSrNYjTzdBzIHPNWlK3fUeG4/JZVtoWtNhd0fT+o+iVJi9qlSw2g1gmc/qU5Z2QfEaXJ6h210GweDG84xp2TzXONr2xEi24T+c845ffatH2jtMAE7QkNwSCIEINiVuD1jNlF/71SNn1CY3nl/P3Cg7YtQJNt+893Lu8VmfH7UXODtFrqwH9iltb+seS8uX8qhtg8x/1Nez+VLtr2on/AC2n9Z9MlJ2lLtOIRH0mx4i5rGFFP1dBqcza6DuqlOyqPJGPTs/lXqbVtWBp6Pr/AFn01UnBQ7UkeRDtN1MQ6V8OnPWwGvWtj99Ufava0O3mvYrs2jaucW9H0/qPolcm0dqLGXbaLA9EgcFNQylhr1Gw5fnW42e8ugVPL4c1gdsWobiNt+88p5ffNdTidq5tNosVva/BS9roCbf9w0vUCxdGdTy7+3sVjta2nK2y/vPZ2dqmbJXac8kiek3XJfnh0J0JGozacr/A1nVtHsaDvNexaUtp2r3FvR4j+s+ibR7C2mQ59Lt0P/LJr0Qfa76592/reS6Ol2vuP3H0XKTZO0wpb0s2i3t5snZf2qkUnkxj8lU3lqB/2P3H0SDA4zastsm0WJJt/ZJb1cx1HWOVq632D2a1P29sc1x09r21SItv3nlPJartDaeW/pByL26MCHUi4U9jdo6qk7PfMbzy/lBti1Ino37z4aarnjJtoSRskm0HaOWJiV4K3ZSDcWBuLjruKqdnPMg1OMafyrs21bNIe227R7ZnLshWnZGKZMDDkLDJaP1yQQoIuLHrt91W3ApnATMDu9VxvujcF1WIknjPov/Z"/>
          <p:cNvSpPr>
            <a:spLocks noChangeAspect="1" noChangeArrowheads="1"/>
          </p:cNvSpPr>
          <p:nvPr/>
        </p:nvSpPr>
        <p:spPr bwMode="auto">
          <a:xfrm>
            <a:off x="155575" y="-685800"/>
            <a:ext cx="27432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88716" y="2515393"/>
            <a:ext cx="1252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600" b="1" dirty="0" smtClean="0"/>
              <a:t>إنتشار </a:t>
            </a:r>
            <a:endParaRPr lang="en-US" sz="3600" b="1" dirty="0"/>
          </a:p>
        </p:txBody>
      </p:sp>
      <p:sp>
        <p:nvSpPr>
          <p:cNvPr id="15" name="AutoShape 20" descr="data:image/jpeg;base64,/9j/4AAQSkZJRgABAQAAAQABAAD/2wCEAAkGBxQTEhUUEhQWFhQWGR4YGBgYFxwYGBoYGxgYHBcUGhgYHCggGBolGxUVITEhJSkrLi4uFx8zODMsNygtLisBCgoKDg0OGhAQGywkHyQsLCwsLCwsLCwsLCwsLCwsLCwsLCwsLCwsLCwsLCwsLCwsLCwsLCwsLCwsLCwsLCwsLP/AABEIAMIBAwMBIgACEQEDEQH/xAAbAAACAwEBAQAAAAAAAAAAAAAEBQACAwYBB//EAD8QAAEDAgMECAQEBQMEAwAAAAEAAhEDIQQSMUFRYXEFEyKBkaGx8AYywdFCUnKyFCNikuEzgvEHU6LCFSRD/8QAGQEAAwEBAQAAAAAAAAAAAAAAAQIDAAQF/8QAIhEBAQACAgMBAAMBAQAAAAAAAAECEQMhEjFBEwRRYTIi/9oADAMBAAIRAxEAPwD5KR78FswXVWj33ohjO0ua10SLUGbfeqKpNvoqYenbvPqi6VK/cPqktUkUqUBF9/3XpohEYmmIbG8K2SCp7OENGFelRGkLV1Rptmbt2hEUaXvuWtCRg3DCLbwmlDBiJCxp0rDcS1OMNT3+7qWdVxxY9G0LXjU+qY/whJAzCIP4eI4qnRjbEf1O9SjXWc2NgcfMfdcnJK6MGuHwJ2OB/wBv+U1wmHLtQydkzbUaIPBvgXXnxH8R08E0vcMznSKbNC5w1vsaJEn6kKfF5ep7puWY+66FuMo4Sl1lV7abATLnGLyfE8AuN6V/6vU2mMLQdU2Z6h6tuy4bBce/KvmXTHS1bFVOsrvzOvlGjGA/hY38I8ztJQa9Pi/jzGTy7rhzz3euna4r/ql0g/TqGDc2mT5ueVlT/wCpWNgCo2hUaN7HNPi10DwK49RVvFhfhPK/2+h9H/HWHqGK7HUJ2jt0913ABw8IG9OsZTY7I6mQ5rpIc0gtIjUEar5Ejuh+lqmGdLDLJl1MnsneR+V0bfGVzcn8OXvBfj/kWdZO06WwwIJv4pLiMJawuuhrY5lfDmrS0IOuoI1aRsIQNen6fRTw3Oj5yXsidSGhHuFWnQBGia16eum5YUqNoPu66Jkj4hP4YXgbCo3CDKN6LLLHkVtTp27vot5N4lDMJJMH3ClXDxG3/gpgxvad3eixxLdOf0KPlQ8YWOpKlRlgintWL2RG1HGlsA5LniVk5F1m3Pchnst3qsTrItUXpUTFEsb9PVGU23Q9Eb/d0bRp9qVLKqSNMOz6+qLY255D1KpQFu8+qXdNYjtdW02gZ/UN8DJ7uKWTyuj+o96Q6UzdmloPx7JH5Rt5pZVlxl5LjxM+WgXqitJJ6Je/auQbgr0Xll2OLeRgd40PevFEWOujumrhtaBcQ8WEz+Ifh56cl2tJlu7zXzArqvg/pUkHDvPyiaZ4DVnds4TuXPy8fW4rx596rp+iGkgzrnd6o3FHtA7Mp9WrLoxxa1/y3c65AMXOw2nRXr3y8j4HL5SFyZR0SrDEBrSXGIBJJ0AAufCV8w6d6Vdiq7qzpg2Y0/hYD2Rz2niSus+LcXkwrmg3qODO4yXeLWuHeuEXR/F49S5Jc+W7pFFFF1udFFFFmRRRRZhvRWPNJzhPYqDK4bJ/C/uJg8DwXZ1RPhHfZfPnNkQu1w2OBw7KjyAMgLj/AFA5Xf8Ak024qHNj3Krx34tiAQTzWLPNJcf0895PVgNbOrruPGNByMoNnSdYGesngWtjyAKE4smucdIW2PJbtFhy+iTdH9Mhxy1QGkiAR8pO6/yn3KdM097ktxs9mll9A6YOZ88PCFXEjTn9CtaQ7Tu70WeJ/Dz+hQ+MCc3es6jLD3sRJbsVaw+X3sWlCwvezVC1RoExqMu73sCDrM0PFWxqVgRzVFd7bqKmyaE0Bp73Jnh2XCVYd9/D1CcYY3Uc/auHoRQba+kn1uuXdULiXHVxLvG8fRdLW/0qsa5Kn7XLmAm4vTZ+3qiiiqRFExwNKixgq1w54JIp0mnLngkFznC4aCCIEExqAix8RAW/g8KGbWik0mObgTP+7vWYjWuExPVVGVPyODjy/EO9sjvTjEYBlVs02CnUtDRIY6QCG5Sewd0WvfeETghLKL6E74no4bMxxc5+Z0tYJgZrSSQBbZMorC9NU8T2qbvlBzAiHC4iR9dsFfNHGSSbkmSd5OpV6Fd7M2RxbmGUkWJEgxOzTXXVRvBNaik5bvbp/jY9ilxe494aI/cVyiu6s4tDS5xaDIBJMEiCROioqYY+OOiZZeV2iiiicqKKKLMiiiizItquJLqdOlo1hcTxLnEjwBPiVioFmOehui6bmGriHOFOYYxkB9QjXtEEMYNJgmeVyq+Cwz7MpPpf1daakcS1zQCOUdyHoV4w7TFmtdbjmdPiUqdiqh1eb7AAB3WnzSbtvQsajNQeR3LrOgsRnoAm7mktPdEH+0tXJrpPhin/ACnE6GoY7mM+/khyT/ybD2NpN7TuYHkqV26c/wD1KIw8ZnZpi0xrpoONlXG12kthmUcydmsnb7hQ+KFzhde1B8vIfRe1hBK8qmw5fZLGoMG7p3/RY1G2jj91oxwLnDvWdd1hzKriSgHm6i8qG6iuiIoix7vUJ1hG6cUpwjJb3/UJxQEEKHJ7Ww9C8LE30kg8pg+UrkKtEsc5jvmYS08wYnlaV1eGfY/qd+4pf8R4Of5zRoAKnIdllTlADTuhp2lNxX42c+kSii8OltVZMZRb1rW02/6tOco/OxxmBucDs2g2uIWLWgPDaoIGYB4MtIbIzSDcWldc3parRZ1WGeaLG9nsHK529znC7nFJumKz4Y6TeWuB7TSRBaS1wIzHM6TF8oSzKWtqwwfVzST+J0nv0hc/0nVDqtRzdC4mdhP4j3uk96vS6SLW5KjWPpaOblDDG2DThNcL0WyniRmGek1hqta7aQ4N6t28BxniI3lLJ4mt2CwHw1i6zBUpYd7qZ0cS1gP6S9wzdyEx/R1WiQ2tTdTJ0zCx5OFj3FdHjOn25j1rnPfJsBOUSYGwNG4DwRDazaoAPbpPZMHQidd4I36grfpr3OmmP+kdD4ZrvotrDq4cJYw1AKrxsLWRodkkSh+i+gcTiWl9Cg+oxurgAG8sziATwC6LoWoWvqUXGXUYyu/NTj+W7mG5Qe5FfFXxK6k5lKixgytBDYPVsabDsgy5ziHEmfFaZ3dmm104/DdEV6j3sZRquewS9oYZaN7rW4b9iDc2JBBBFiDYgjUEbCu++HPiDG4lhosoPqtZcuZUyUxN4eahyt1/MeSTdM/C+NL31XUmuLiXEUajKkcIa6SYjQXTy36VzKY9E9A4nEycPQfUAsXCGsB3Z3kNnhKp0PgOurspOloLjntcNaC544GGkcCV9A6b6WZRpMkRSbDaVJgsLSABpNiS4oZZaGTbguk+gsRh716L2DTNZzeHaYSB4onCfDj6lFtUVKQLyclMl2ZwG0kDK3hJ8Njvob4iNaq5nVFocCR2s4IDbhwgWI56wvfiLpJtIMDGU2EWp02CGgAHtETMSZJJuUtzvrXY6cWymSQ1rXFxMBoBLidwaLkpji/h/FUm5qmHqNbrJANt5AJI7wnuAH8Nhg5pivWZnqVNHNa67abTq213ReeFkPmIIMkERz1B8Vrnq6aYlfR781Gqza1rnDkWkj/yaf7glhT59INxBLQAH0nucNgNw62wEtaeb0gbsTwGmHoOe4MYJcfAAauJ2NGpK7PCYcMptY27WiJiJJu50bJcSY2AgbEq6DxLXNe1lMMt2gDmLtS0lxudDbQEWCd0vk7h6KPLn3pTjx+saLJLxtkeirUoEkTYTfwKlB13cx6LHE1j2Rx/9SpHD4i5M6SvKgs3iB9F47VWqaN5BCNQDWfNGw/RY1xoOfqjHtjN72IOsPX1VcU8gDm3UWj9ToorJCKBGUcx6hNaA7SUUgMvePUJrhh2hroo5q4DMI2x/U79xW9Kzjy57wQQdQQTZYYV9j+p37it2Ht9w9SpqE3SnQgkuoQAT/puMX/oc6xH9JMjYToElamWnK8FrvyuBa7wN12eP0bP5h9VcPJlphzfyuGZv9rgRvVceX+07x/0QYPFZxf5x8w3/wBQ4FGspMqAsfIaYMjVpEw4b9SI2gngQyZQpC4pURqJFJgI5ENsVtT6Ppk7QBuPDiChc5vppjfpTh+gsOwh9XEda0EfymUnNLjI7LnvMNbviTCOq9H131TWytFIMdq4S7McxytEnVrdY0KNpYSm0H8RkHtfqGwWKcU6kgnZB8EMuQZg4Zvw4+o9zhVpMpucTmqZ8wBJtlaw5iNLG8DTY4Zg2h7adEOc1lPKCRdxmXPgfKCSTGxN/hisQ2ow7HOI/uMjxhMX4mHgGB2T6hLnyWzRsMHKUOiq9PFVatVgbTLC1rg4ODr04FjIMNJuBtQvxvg7sqt+ckUiN85nU3fuB/28V2+UVGkO8tZvcI0dEUSYextSCC0va12UjQiR2TxF0MebvbZcfyFXR2EIotoUQTTp2FvmdJzVHHTMTP0SjpKtjG120qGDqVDAuA6CTE9oNhkRq4+ULpej8aylSe1xhzXuAAmT2o1iBpqT3FDsx/WVGB7WwQWwC6RdsQXOJ277p5l9sLZ8jm/iEsoVaWId8we6jUIg5mupvAed+UjXceARXSPR7MRTbTc7KJBa8CcpAIByz2mw4iOM7F0WK6DwrzmfRa9zRbOS5o1mGE5ZtrCvW6PpRTDRlEAAMADYi0CIGmxLeSdaGYXtznRPRNHCioKbnVaroa6q5mRoZZxZTbJN7SSZtouf+KOiHuf1tMZhlyuaPmGWTIH4mwdBcGbQvouHw1Nrqgyg3F3XN2t4W7ktx/RY6xpa/KLkWkgxYi/a8QjOXvbfn04s4oVaAcP+2Gng4CCPKRwIS3GsxAqZmB7gYLA1hcwiB2bD5pkHbPch8VRq4Wo+k6A4WcNWPGrXjgQZB1vB2hEUviGuwRScaf6XujjYQrTHVTt3DHpr+XSqAUiKshlR5dOWnrlDY7IzG5vJy6Quaawkw0EncBJ8Ai8J0nUpzcum85ocCRBvu4bFbAYCrXfmZDRnu8ENDCTJhsgmAbADgmnXspv0F0e6kx76gLXOFmmxDWh13DUFxdYG/Z4hNwezbcPRVqOGZ8aEGB3FXpaCOHouXLLyu3RjNTQGnq/u9Fjiblttp/aVrUxLWdY9xgCJ8LAbyucxvSlSodcjdgbY97tZ5eafHC5Fyy0dRadq8qCcvd6LlzTBMkSd5ufFb0cS9nyuMDY4yPPTuTfj/VL5/wCHupd3eiEr6C237rTBYgVA46EXInQ/UG91Svpff90JNXVa9wuhReu1UVUl8MfAEeoT2hchc9T0PcfMJ5hH6cApciuAzCtt/ud+4on8Q5fUoWg/1Pqrmp2u76lTUa9JDT9Q8pXlJ/bnnHhqqY90gfq+hV8mUNcXtDo+W8wdtm5RPEi3cgyVTbvWtB9uf2Q1Z+kbbz3leU68AkG+neiw2lUME7o8oKNqdJwyKYgkXedRthg0bH5jfaMuiWU6m0/mv4WTSlgaZAMu5W47YlCXTXtp8KUpa90Wlw7y7/A8UbiqcPB/oPrdV6JqNbTytEDM71P2XuLqwR+k+rUmXZ8Ol8LU+3knBfDjyXP0qn5t0jzTPFVRmM7vOCFOdQ99r1KLKrZMg5iZH6j4rzCYRjHNNy4NLhOySJgBA4TE9gCfxOJ/vMD3uRHWQZ3st5T5hP5dF8RNSr83vertqhwZYRHmNx5wllStaHHUGPAq+Br9hgOov6JNm0Oa3t1P1D9gVMYbs4k/tP2XjavafzG3+lqxxtYAtO4u/afsnK534z6CdWfRe0sY1rHCrUcbNYC0sJAu4y+oABqUoGFwbIDaNStvqVKjmT+mnTgAbpJKcfEWML2lv4RHe7aeQ0HI7yuVxuOyQ0CXaxoANkldWGWWpI58pN7CdLUGMeOrs1wnKSTBkiATciwN95RHw7jQx5Y4wHwWn+obO8enFE0ukc9KHU2EE3D2BxBESA6JA27NdhSjE4b+Y5lMOdFwAC50EA7LmMwE8FT/AKmqTert1eaCY2A/VGUPlB96LjafStVohxDhp2pDtdCRt53Vq3TVZ7coIa3Tszm5Zibd0FS/GqfpE6cxIfUygy1mvF8QfAW7ygF7Tpkw1oJJsABJPAAXK9qUy0w4Fp3OBafA3V5NTSW9qEpziOj6DWAB9Q1YJc45RSkAmAIzRIiZ2zsgpnaFM+kn25gDxEnynxQtrAcNUyvadh7J/SftY9yZ1xa+/wBEocJTbGnXmfGUufuGn0BU1Kio55leIlWpmQe71TTCm4jRJab7eH0TKhUuOSnnD4mdF3qfVXc/tjl9UFQrep/crir2u76lJo43GVbDnHqsM94Ps7ENja1hz+hWgxg2gEiNnvehodiXiGCdbnulUBm/PzCHxOIm593XlKpIvtW0A9htM/iHonWGqwBxkLnW1OyYOhHhYJtTq2F/d0lh8TLox3YcNuZ37irYs9oX2fZAdFYjsn9TvNxWuJr3A/pPqPslsPGlF1zf3dNcU/tGdD6XXPMrHZ7GxM8TX7fNsd8f5SaNtTBtGQxYOdbuJt4SinGMt9GfZLMLWAY0GdXnhOYrXrrjaMnnI2+KbQbEPqWInjrw81pgXjK3LYa98pUa57QG77rfCVYbTHuLIWDs4a7tPvu/a1D9NVIYI3x5LFuJ7dQf1D9o/wALLpGrmEcz5I4zstKOkH9g8vX/AJXM9IUS18wYfBaYsbDsiPxCIjW3EJ3j6vZPvRYYfpSrSH8uo5ki+Ukd/ArqwunPkxfg3UmMa8ZXkF5abFuaMocNhyhpg3uvMFjHNpnq3FpqklzmmHFjTlayRfL2SY25kFjsXmJEkuN3EmTcCZO0lTB1PlbMAGOUuJB5do+BT/NkHYDpDqzVrtjrJyteQHZA1rAXtBHzOvf7quANKs51XE5yBADGENe8x8z3wcojaASY4XEwNMt6wPacjWxUm2UzETsdBJH6QVfCdEvqU+tLqbG6NL3ZS8yJDAASQDqdAn0U2oY6lSLzh6HU1CMoqddUe4NMEhswGkwLxO6EFVx1Fx/+z1lVzSYDamUkuiQ9xY4kSAbbSd6FwLvlYBcEtj+rO4xzkhC4JsuYIBBIJnQgXcTwgEnvQku+x+K4l7SXFjMjdjcxcY4lxmfdlv0i7+YR+UR32+gCr19M1Mz2fy57TafZmBcDXKCfqoXsfULiXNa4zpmOYxLQbACZAJ2RY7WZbo+n2s5+Wn2ub/8A82/3CTwaVMQeyL70VQaHy2W02CSMxsBaSTBLnExoCTuAFg8U0RmFxMKd7pvUCOcosHG6ifSe21L34ottTtdyFY0ohjbylyNgIou9T6la5+13D1Kwp0zCu1hklT0ptfGOs2N4VCb968rNJgDvVhTMra6Z4+psWtB3l9liaLuC2p0SEGbU3GOBLfom+Hda+z7pK1htzkeKYfxETI2JbDY0VgKnZI/qd+4wpiKpDm8GnyI2IPCViB2hcknxPHavcVi8zrA6EeJH2S3Hs0yb0Km/amIxMVL3ka8iZ9QkTakbPOyKqYuTIBCFxN5DM5Nx+Z/hLl7UdGQ7w6b/AKUvbiSRoZk+ZK9fipcOyYAiPCUfGh5QR1up3oirWnqtkRppMCUqfU1ge/BbfxchstNuOyyFxaZQwbU7TzxH7WrR9ftN7z5FLm4wZnHKbkEeAH0VauLu0xpI8QR9VpjWuUFdK4RhplzSWkgnSR3IF2BY25JdbkNNu/XepjMUXMIAuQRrb3dDGsSLboTzeiXW22NxY+UtY4CA0Oa10cBI7Pcg2U6Tp/lta47Wl2/cXFvkvK7CTsWbKZBTy0uoNNSoWhrq73U2Aww3aLEfKSQbEi40K0q0mOIJzWGw7ALDgOUJY6m7etWStbQ1BVcseTZrSDILWtbci5OUCTbXVLMfWcHOZ2Rpmc1ga9wc0OIJGgveNdqvlcCZ2rSuwOjOHSBEtIkjcQReJMGRrF4EPjl32WwtDbEgHK2JMWEzEnZMFFMptZkc/MXfMGZQADJyFzs0xAa7LlEyLqdYW2p5mAGScxzOOkkgCAATAGknWVi9pN9vnz4prlPjarezhEwQRCriC1rMoM3knRD5TdZvbpwQxLlQ7lFZzVFVIxoUkWyl4qUm+/ei3DosLn3fgoV0RXqtrvBTLPALSnTve58h73rdtNIYO2jsAVwxF06E7UXh8BKGzaKhRO5aNw58V0NPo4an3w5ymmC6KGpH/G5JeSGmDlaHRbomERS6Gc4zFh67uS63+FHygCTpp4o9uFDREWG/6pP1p/zjjD0JbefcI2j8NWE3O36roW4aTr4DbsHvgi+ogQDMTs2qOXLlVMePGOWZ0A2SbW9Zj7+C0/8AgGgabJ58vJdTSoW2XOvLSOGviva9GBHCAYjU2WueWhkx2QYX4eZABbfb4LzD9AszxA0OzkumbTBO8mdOHha2ulkDisbQY4Z6hEyOzZs2MZ3G5tu2appMr6LcsYWYj4fZBIAt6f8AKCZ0A21hrEDdv8vNdGMdTgQXi1pDXT3AN9VSjVBO8nSL7I01F5sUL5T6MuN+OYq/D4iw0Mdxn7eaq7oFpix4/wCF2L6EyN4sY3CVSjuGnLyRnJQuEcK7oEglpn39NEBW6ILTwX0fFYYSHX3HdGzwPkULXwQI+VP+lJ4R8+f0a6JhYOwh3XXcU8GBLT8w03keNysa3R7Tpbb/AITTla8ThnUSOSp1S6nEdGtGvvv3ICvgotqE8zlTuFhMNzlHUY5e9EdUwsLKI103/dPsugTqAIkeKGfh0zfR2tMe9qzLZsbH3pvW2Ba5m/8Az/lYVKO0e+YTGpQI5bvshnhNK1LHAqLdx5KKm0tDWOJ0RVNsabdUNRRdMWup1SCKIRNNoQ7SiafFJTwZhmJjTYAJ2oCg5FYY5uQ9ypZbVmjPBUZMnu+/NHOqwN0IFuJgQPFXwlQOdJ0BsN538gp00M8LLdR2neIGxviva1eNb8J27kOMTBttssab+3J0b6/8eqF6gzum9MhoG8+qrVrXyt19ZIQv8RcbIFuCywtUEk7h5mQoybqtuobHEAaGwFvfcsnYjtNAg7fAE+Mx5oJtWx5+z5ryjVl8gWAiYkiTfvgeaa72WSabY7FRIGhHlJJHjH9oSd5GduaIvryHldMcTTlpv2p8jGqVNd2xmaJEwSNkt0J7tFbCpZxt1AEdUSzn/pm/5T6iJ3qdcWuFxMfNpptjdedfFaCtJ7ojXRZ9X2w4gWOh3RPcNFs8ugwx7PzX0I1238Fm+qGuttuDz/yShRVEGPe1VrOBa07jHj/kKUVpl1loNwbX3FCCsW9kzYweR0Ph5hUbibQTossc8AAzpY8vzd1u5OSK4tpmRqDI+qjXgi43XnzCoauYRN/f2QLsTkM7Drw9/VCw0rWuN497ULXYCPc8itK1bf3H07kI5+3bt7k82FBYhnggKjQmWIeDy93S+q4C+9ViWQbTl6KtQBwWj/fvchXW08E6dRzyLOuN/wB/uhsRTGvgUT1koSrbTw2f4TQtBGmotuubvUVCPKb/AARNN9kA10oik6NULBlM6TluyqlzKy2a68Dv+ySw8plQdM3t68Eyo1QB9knY8AKz8UGj33BJYeU2diC6Gt1OvAb0yp1YaNloHBc7hXZRJ+Z2v2RTsXxSXE0yOeuEZi8NFpm+psABqTfwuQLrI4+m2AG1HuMxLgwE6nstY6BM3kwufqYnM6d3rvWzDF4aCQATw+nct4wd2+jk44TYETr2g7zyjai6VcZTtkz3bPJc3TMHWSbeP2Eo6tiYEBJcTeRvSr2Mj3xV8Jie07dmHgB/lKv4hjW56j8jTMWlztnZEgRIIkkDdMEIah05SsGUnOzHbUk3MXLWtAtG9GcVrXkkP6lXXj6T/lZOq9oBp2H6JIelhNg4czO0ixgbQRCs3GQ4GZkH6IXCxvOV0jKsC+vPeh8ZVgGDxnlH2St+N13KPrtc0uqODKYBmxcTbtZWi5gb4HEITC2jc5IaGva23ReNqy0g22e96TjpGlETWkWP8puo5VSD4qjMeCRlJi+rcrrEZrXFs7dCdUfyofpDbC1rSe8cdv1RDcY2TnmI0ESZ4mwHGDySMYiHETY3H18/VXfXlGYhcm46UYCW9XU7OpLxMbDemCeYCriMW1wBE5TvEGN/LilmKfBDoBgQTGrZ47iSVRlXZoOCpqVPdEMrkHI4yPwnhuVXVYOqCxhm34hpzQ9PFZhfUWK0xG5DMRV2jRDl8+9VkayxqOjl78k2i2tXVFhUcqPqLA1U0hbXtR22bj3dUbWB9+5VXuWBITyEtbOhRY5zu81ExWbDC0aUKHX9FqXaDxWrQQx94COw9ggKQW7TCWw0o81VWgS7tbBp90C6pmOXx+yL620BJo2xxqLKrUtxNghXV1i2vJndp797VtDKY5gFBW2yl7qyp/EEJfE3kb4WrJnd6+/VXNczyS2liIHO/vuUGIWuLeTWvigfncREXABsBAESOSJp2vmAblgOyg3IywWk6gOmJ2bQlWKeDE7xPity0EJ5SWDqzjMEdqbDWBzOyAwA7chdo4LQVu0Bub9kFTeAR72hVbW7SXK7HGaMzW1CGqYgiCDfZ75rF9a0rN1VCDbtucQ0NJHZLZMADKYEgRIym0WtfRXdXaBDDM6utLryNCYbpbheSlwrwSBt1BgjwPEKdfsOmwAADibcgn+F+mXXGAd31WhrJdTxAIjeqUsT4pdG8jU1UK2plJadmnLYsevWOJrWDto9NqPiHkYVKkjVA1qhac2+xWbK8rx5tdHQbbdbIkKpqWQIrQYWj3juK2g21LlhUcql+xZdZvTSBasakKjlRzlTMm0Xa5bxUWeZREFme/Bes2+9q9UWaCaatNl4olM8w2h5r1puoos1ePK8oHsqKIVou0/RZVDfxUUQhq1eVVx0UURKyb8w5/QothsO/wCqiiBxFH5ve8Ko198FFEorPVaiiiDF1Q9ocj6rWbr1RUIuw3XhPad73LxRZmxNlm1RREGFLQLfeooswbEaDmvGae+KiiIIDZY1NVFFo1euVCoomBRRRRZn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2" descr="data:image/jpeg;base64,/9j/4AAQSkZJRgABAQAAAQABAAD/2wCEAAkGBxQTEhUUEhQWFhQWGR4YGBgYFxwYGBoYGxgYHBcUGhgYHCggGBolGxUVITEhJSkrLi4uFx8zODMsNygtLisBCgoKDg0OGhAQGywkHyQsLCwsLCwsLCwsLCwsLCwsLCwsLCwsLCwsLCwsLCwsLCwsLCwsLCwsLCwsLCwsLCwsLP/AABEIAMIBAwMBIgACEQEDEQH/xAAbAAACAwEBAQAAAAAAAAAAAAAEBQACAwYBB//EAD8QAAEDAgMECAQEBQMEAwAAAAEAAhEDIQQSMUFRYXEFEyKBkaGx8AYywdFCUnKyFCNikuEzgvEHU6LCFSRD/8QAGQEAAwEBAQAAAAAAAAAAAAAAAQIDAAQF/8QAIhEBAQACAgMBAAMBAQAAAAAAAAECEQMhEjFBEwRRYTIi/9oADAMBAAIRAxEAPwD5KR78FswXVWj33ohjO0ua10SLUGbfeqKpNvoqYenbvPqi6VK/cPqktUkUqUBF9/3XpohEYmmIbG8K2SCp7OENGFelRGkLV1Rptmbt2hEUaXvuWtCRg3DCLbwmlDBiJCxp0rDcS1OMNT3+7qWdVxxY9G0LXjU+qY/whJAzCIP4eI4qnRjbEf1O9SjXWc2NgcfMfdcnJK6MGuHwJ2OB/wBv+U1wmHLtQydkzbUaIPBvgXXnxH8R08E0vcMznSKbNC5w1vsaJEn6kKfF5ep7puWY+66FuMo4Sl1lV7abATLnGLyfE8AuN6V/6vU2mMLQdU2Z6h6tuy4bBce/KvmXTHS1bFVOsrvzOvlGjGA/hY38I8ztJQa9Pi/jzGTy7rhzz3euna4r/ql0g/TqGDc2mT5ueVlT/wCpWNgCo2hUaN7HNPi10DwK49RVvFhfhPK/2+h9H/HWHqGK7HUJ2jt0913ABw8IG9OsZTY7I6mQ5rpIc0gtIjUEar5Ejuh+lqmGdLDLJl1MnsneR+V0bfGVzcn8OXvBfj/kWdZO06WwwIJv4pLiMJawuuhrY5lfDmrS0IOuoI1aRsIQNen6fRTw3Oj5yXsidSGhHuFWnQBGia16eum5YUqNoPu66Jkj4hP4YXgbCo3CDKN6LLLHkVtTp27vot5N4lDMJJMH3ClXDxG3/gpgxvad3eixxLdOf0KPlQ8YWOpKlRlgintWL2RG1HGlsA5LniVk5F1m3Pchnst3qsTrItUXpUTFEsb9PVGU23Q9Eb/d0bRp9qVLKqSNMOz6+qLY255D1KpQFu8+qXdNYjtdW02gZ/UN8DJ7uKWTyuj+o96Q6UzdmloPx7JH5Rt5pZVlxl5LjxM+WgXqitJJ6Je/auQbgr0Xll2OLeRgd40PevFEWOujumrhtaBcQ8WEz+Ifh56cl2tJlu7zXzArqvg/pUkHDvPyiaZ4DVnds4TuXPy8fW4rx596rp+iGkgzrnd6o3FHtA7Mp9WrLoxxa1/y3c65AMXOw2nRXr3y8j4HL5SFyZR0SrDEBrSXGIBJJ0AAufCV8w6d6Vdiq7qzpg2Y0/hYD2Rz2niSus+LcXkwrmg3qODO4yXeLWuHeuEXR/F49S5Jc+W7pFFFF1udFFFFmRRRRZhvRWPNJzhPYqDK4bJ/C/uJg8DwXZ1RPhHfZfPnNkQu1w2OBw7KjyAMgLj/AFA5Xf8Ak024qHNj3Krx34tiAQTzWLPNJcf0895PVgNbOrruPGNByMoNnSdYGesngWtjyAKE4smucdIW2PJbtFhy+iTdH9Mhxy1QGkiAR8pO6/yn3KdM097ktxs9mll9A6YOZ88PCFXEjTn9CtaQ7Tu70WeJ/Dz+hQ+MCc3es6jLD3sRJbsVaw+X3sWlCwvezVC1RoExqMu73sCDrM0PFWxqVgRzVFd7bqKmyaE0Bp73Jnh2XCVYd9/D1CcYY3Uc/auHoRQba+kn1uuXdULiXHVxLvG8fRdLW/0qsa5Kn7XLmAm4vTZ+3qiiiqRFExwNKixgq1w54JIp0mnLngkFznC4aCCIEExqAix8RAW/g8KGbWik0mObgTP+7vWYjWuExPVVGVPyODjy/EO9sjvTjEYBlVs02CnUtDRIY6QCG5Sewd0WvfeETghLKL6E74no4bMxxc5+Z0tYJgZrSSQBbZMorC9NU8T2qbvlBzAiHC4iR9dsFfNHGSSbkmSd5OpV6Fd7M2RxbmGUkWJEgxOzTXXVRvBNaik5bvbp/jY9ilxe494aI/cVyiu6s4tDS5xaDIBJMEiCROioqYY+OOiZZeV2iiiicqKKKLMiiiizItquJLqdOlo1hcTxLnEjwBPiVioFmOehui6bmGriHOFOYYxkB9QjXtEEMYNJgmeVyq+Cwz7MpPpf1daakcS1zQCOUdyHoV4w7TFmtdbjmdPiUqdiqh1eb7AAB3WnzSbtvQsajNQeR3LrOgsRnoAm7mktPdEH+0tXJrpPhin/ACnE6GoY7mM+/khyT/ybD2NpN7TuYHkqV26c/wD1KIw8ZnZpi0xrpoONlXG12kthmUcydmsnb7hQ+KFzhde1B8vIfRe1hBK8qmw5fZLGoMG7p3/RY1G2jj91oxwLnDvWdd1hzKriSgHm6i8qG6iuiIoix7vUJ1hG6cUpwjJb3/UJxQEEKHJ7Ww9C8LE30kg8pg+UrkKtEsc5jvmYS08wYnlaV1eGfY/qd+4pf8R4Of5zRoAKnIdllTlADTuhp2lNxX42c+kSii8OltVZMZRb1rW02/6tOco/OxxmBucDs2g2uIWLWgPDaoIGYB4MtIbIzSDcWldc3parRZ1WGeaLG9nsHK529znC7nFJumKz4Y6TeWuB7TSRBaS1wIzHM6TF8oSzKWtqwwfVzST+J0nv0hc/0nVDqtRzdC4mdhP4j3uk96vS6SLW5KjWPpaOblDDG2DThNcL0WyniRmGek1hqta7aQ4N6t28BxniI3lLJ4mt2CwHw1i6zBUpYd7qZ0cS1gP6S9wzdyEx/R1WiQ2tTdTJ0zCx5OFj3FdHjOn25j1rnPfJsBOUSYGwNG4DwRDazaoAPbpPZMHQidd4I36grfpr3OmmP+kdD4ZrvotrDq4cJYw1AKrxsLWRodkkSh+i+gcTiWl9Cg+oxurgAG8sziATwC6LoWoWvqUXGXUYyu/NTj+W7mG5Qe5FfFXxK6k5lKixgytBDYPVsabDsgy5ziHEmfFaZ3dmm104/DdEV6j3sZRquewS9oYZaN7rW4b9iDc2JBBBFiDYgjUEbCu++HPiDG4lhosoPqtZcuZUyUxN4eahyt1/MeSTdM/C+NL31XUmuLiXEUajKkcIa6SYjQXTy36VzKY9E9A4nEycPQfUAsXCGsB3Z3kNnhKp0PgOurspOloLjntcNaC544GGkcCV9A6b6WZRpMkRSbDaVJgsLSABpNiS4oZZaGTbguk+gsRh716L2DTNZzeHaYSB4onCfDj6lFtUVKQLyclMl2ZwG0kDK3hJ8Njvob4iNaq5nVFocCR2s4IDbhwgWI56wvfiLpJtIMDGU2EWp02CGgAHtETMSZJJuUtzvrXY6cWymSQ1rXFxMBoBLidwaLkpji/h/FUm5qmHqNbrJANt5AJI7wnuAH8Nhg5pivWZnqVNHNa67abTq213ReeFkPmIIMkERz1B8Vrnq6aYlfR781Gqza1rnDkWkj/yaf7glhT59INxBLQAH0nucNgNw62wEtaeb0gbsTwGmHoOe4MYJcfAAauJ2NGpK7PCYcMptY27WiJiJJu50bJcSY2AgbEq6DxLXNe1lMMt2gDmLtS0lxudDbQEWCd0vk7h6KPLn3pTjx+saLJLxtkeirUoEkTYTfwKlB13cx6LHE1j2Rx/9SpHD4i5M6SvKgs3iB9F47VWqaN5BCNQDWfNGw/RY1xoOfqjHtjN72IOsPX1VcU8gDm3UWj9ToorJCKBGUcx6hNaA7SUUgMvePUJrhh2hroo5q4DMI2x/U79xW9Kzjy57wQQdQQTZYYV9j+p37it2Ht9w9SpqE3SnQgkuoQAT/puMX/oc6xH9JMjYToElamWnK8FrvyuBa7wN12eP0bP5h9VcPJlphzfyuGZv9rgRvVceX+07x/0QYPFZxf5x8w3/wBQ4FGspMqAsfIaYMjVpEw4b9SI2gngQyZQpC4pURqJFJgI5ENsVtT6Ppk7QBuPDiChc5vppjfpTh+gsOwh9XEda0EfymUnNLjI7LnvMNbviTCOq9H131TWytFIMdq4S7McxytEnVrdY0KNpYSm0H8RkHtfqGwWKcU6kgnZB8EMuQZg4Zvw4+o9zhVpMpucTmqZ8wBJtlaw5iNLG8DTY4Zg2h7adEOc1lPKCRdxmXPgfKCSTGxN/hisQ2ow7HOI/uMjxhMX4mHgGB2T6hLnyWzRsMHKUOiq9PFVatVgbTLC1rg4ODr04FjIMNJuBtQvxvg7sqt+ckUiN85nU3fuB/28V2+UVGkO8tZvcI0dEUSYextSCC0va12UjQiR2TxF0MebvbZcfyFXR2EIotoUQTTp2FvmdJzVHHTMTP0SjpKtjG120qGDqVDAuA6CTE9oNhkRq4+ULpej8aylSe1xhzXuAAmT2o1iBpqT3FDsx/WVGB7WwQWwC6RdsQXOJ277p5l9sLZ8jm/iEsoVaWId8we6jUIg5mupvAed+UjXceARXSPR7MRTbTc7KJBa8CcpAIByz2mw4iOM7F0WK6DwrzmfRa9zRbOS5o1mGE5ZtrCvW6PpRTDRlEAAMADYi0CIGmxLeSdaGYXtznRPRNHCioKbnVaroa6q5mRoZZxZTbJN7SSZtouf+KOiHuf1tMZhlyuaPmGWTIH4mwdBcGbQvouHw1Nrqgyg3F3XN2t4W7ktx/RY6xpa/KLkWkgxYi/a8QjOXvbfn04s4oVaAcP+2Gng4CCPKRwIS3GsxAqZmB7gYLA1hcwiB2bD5pkHbPch8VRq4Wo+k6A4WcNWPGrXjgQZB1vB2hEUviGuwRScaf6XujjYQrTHVTt3DHpr+XSqAUiKshlR5dOWnrlDY7IzG5vJy6Quaawkw0EncBJ8Ai8J0nUpzcum85ocCRBvu4bFbAYCrXfmZDRnu8ENDCTJhsgmAbADgmnXspv0F0e6kx76gLXOFmmxDWh13DUFxdYG/Z4hNwezbcPRVqOGZ8aEGB3FXpaCOHouXLLyu3RjNTQGnq/u9Fjiblttp/aVrUxLWdY9xgCJ8LAbyucxvSlSodcjdgbY97tZ5eafHC5Fyy0dRadq8qCcvd6LlzTBMkSd5ufFb0cS9nyuMDY4yPPTuTfj/VL5/wCHupd3eiEr6C237rTBYgVA46EXInQ/UG91Svpff90JNXVa9wuhReu1UVUl8MfAEeoT2hchc9T0PcfMJ5hH6cApciuAzCtt/ud+4on8Q5fUoWg/1Pqrmp2u76lTUa9JDT9Q8pXlJ/bnnHhqqY90gfq+hV8mUNcXtDo+W8wdtm5RPEi3cgyVTbvWtB9uf2Q1Z+kbbz3leU68AkG+neiw2lUME7o8oKNqdJwyKYgkXedRthg0bH5jfaMuiWU6m0/mv4WTSlgaZAMu5W47YlCXTXtp8KUpa90Wlw7y7/A8UbiqcPB/oPrdV6JqNbTytEDM71P2XuLqwR+k+rUmXZ8Ol8LU+3knBfDjyXP0qn5t0jzTPFVRmM7vOCFOdQ99r1KLKrZMg5iZH6j4rzCYRjHNNy4NLhOySJgBA4TE9gCfxOJ/vMD3uRHWQZ3st5T5hP5dF8RNSr83vertqhwZYRHmNx5wllStaHHUGPAq+Br9hgOov6JNm0Oa3t1P1D9gVMYbs4k/tP2XjavafzG3+lqxxtYAtO4u/afsnK534z6CdWfRe0sY1rHCrUcbNYC0sJAu4y+oABqUoGFwbIDaNStvqVKjmT+mnTgAbpJKcfEWML2lv4RHe7aeQ0HI7yuVxuOyQ0CXaxoANkldWGWWpI58pN7CdLUGMeOrs1wnKSTBkiATciwN95RHw7jQx5Y4wHwWn+obO8enFE0ukc9KHU2EE3D2BxBESA6JA27NdhSjE4b+Y5lMOdFwAC50EA7LmMwE8FT/AKmqTert1eaCY2A/VGUPlB96LjafStVohxDhp2pDtdCRt53Vq3TVZ7coIa3Tszm5Zibd0FS/GqfpE6cxIfUygy1mvF8QfAW7ygF7Tpkw1oJJsABJPAAXK9qUy0w4Fp3OBafA3V5NTSW9qEpziOj6DWAB9Q1YJc45RSkAmAIzRIiZ2zsgpnaFM+kn25gDxEnynxQtrAcNUyvadh7J/SftY9yZ1xa+/wBEocJTbGnXmfGUufuGn0BU1Kio55leIlWpmQe71TTCm4jRJab7eH0TKhUuOSnnD4mdF3qfVXc/tjl9UFQrep/crir2u76lJo43GVbDnHqsM94Ps7ENja1hz+hWgxg2gEiNnvehodiXiGCdbnulUBm/PzCHxOIm593XlKpIvtW0A9htM/iHonWGqwBxkLnW1OyYOhHhYJtTq2F/d0lh8TLox3YcNuZ37irYs9oX2fZAdFYjsn9TvNxWuJr3A/pPqPslsPGlF1zf3dNcU/tGdD6XXPMrHZ7GxM8TX7fNsd8f5SaNtTBtGQxYOdbuJt4SinGMt9GfZLMLWAY0GdXnhOYrXrrjaMnnI2+KbQbEPqWInjrw81pgXjK3LYa98pUa57QG77rfCVYbTHuLIWDs4a7tPvu/a1D9NVIYI3x5LFuJ7dQf1D9o/wALLpGrmEcz5I4zstKOkH9g8vX/AJXM9IUS18wYfBaYsbDsiPxCIjW3EJ3j6vZPvRYYfpSrSH8uo5ki+Ukd/ArqwunPkxfg3UmMa8ZXkF5abFuaMocNhyhpg3uvMFjHNpnq3FpqklzmmHFjTlayRfL2SY25kFjsXmJEkuN3EmTcCZO0lTB1PlbMAGOUuJB5do+BT/NkHYDpDqzVrtjrJyteQHZA1rAXtBHzOvf7quANKs51XE5yBADGENe8x8z3wcojaASY4XEwNMt6wPacjWxUm2UzETsdBJH6QVfCdEvqU+tLqbG6NL3ZS8yJDAASQDqdAn0U2oY6lSLzh6HU1CMoqddUe4NMEhswGkwLxO6EFVx1Fx/+z1lVzSYDamUkuiQ9xY4kSAbbSd6FwLvlYBcEtj+rO4xzkhC4JsuYIBBIJnQgXcTwgEnvQku+x+K4l7SXFjMjdjcxcY4lxmfdlv0i7+YR+UR32+gCr19M1Mz2fy57TafZmBcDXKCfqoXsfULiXNa4zpmOYxLQbACZAJ2RY7WZbo+n2s5+Wn2ub/8A82/3CTwaVMQeyL70VQaHy2W02CSMxsBaSTBLnExoCTuAFg8U0RmFxMKd7pvUCOcosHG6ifSe21L34ottTtdyFY0ohjbylyNgIou9T6la5+13D1Kwp0zCu1hklT0ptfGOs2N4VCb968rNJgDvVhTMra6Z4+psWtB3l9liaLuC2p0SEGbU3GOBLfom+Hda+z7pK1htzkeKYfxETI2JbDY0VgKnZI/qd+4wpiKpDm8GnyI2IPCViB2hcknxPHavcVi8zrA6EeJH2S3Hs0yb0Km/amIxMVL3ka8iZ9QkTakbPOyKqYuTIBCFxN5DM5Nx+Z/hLl7UdGQ7w6b/AKUvbiSRoZk+ZK9fipcOyYAiPCUfGh5QR1up3oirWnqtkRppMCUqfU1ge/BbfxchstNuOyyFxaZQwbU7TzxH7WrR9ftN7z5FLm4wZnHKbkEeAH0VauLu0xpI8QR9VpjWuUFdK4RhplzSWkgnSR3IF2BY25JdbkNNu/XepjMUXMIAuQRrb3dDGsSLboTzeiXW22NxY+UtY4CA0Oa10cBI7Pcg2U6Tp/lta47Wl2/cXFvkvK7CTsWbKZBTy0uoNNSoWhrq73U2Aww3aLEfKSQbEi40K0q0mOIJzWGw7ALDgOUJY6m7etWStbQ1BVcseTZrSDILWtbci5OUCTbXVLMfWcHOZ2Rpmc1ga9wc0OIJGgveNdqvlcCZ2rSuwOjOHSBEtIkjcQReJMGRrF4EPjl32WwtDbEgHK2JMWEzEnZMFFMptZkc/MXfMGZQADJyFzs0xAa7LlEyLqdYW2p5mAGScxzOOkkgCAATAGknWVi9pN9vnz4prlPjarezhEwQRCriC1rMoM3knRD5TdZvbpwQxLlQ7lFZzVFVIxoUkWyl4qUm+/ei3DosLn3fgoV0RXqtrvBTLPALSnTve58h73rdtNIYO2jsAVwxF06E7UXh8BKGzaKhRO5aNw58V0NPo4an3w5ymmC6KGpH/G5JeSGmDlaHRbomERS6Gc4zFh67uS63+FHygCTpp4o9uFDREWG/6pP1p/zjjD0JbefcI2j8NWE3O36roW4aTr4DbsHvgi+ogQDMTs2qOXLlVMePGOWZ0A2SbW9Zj7+C0/8AgGgabJ58vJdTSoW2XOvLSOGviva9GBHCAYjU2WueWhkx2QYX4eZABbfb4LzD9AszxA0OzkumbTBO8mdOHha2ulkDisbQY4Z6hEyOzZs2MZ3G5tu2appMr6LcsYWYj4fZBIAt6f8AKCZ0A21hrEDdv8vNdGMdTgQXi1pDXT3AN9VSjVBO8nSL7I01F5sUL5T6MuN+OYq/D4iw0Mdxn7eaq7oFpix4/wCF2L6EyN4sY3CVSjuGnLyRnJQuEcK7oEglpn39NEBW6ILTwX0fFYYSHX3HdGzwPkULXwQI+VP+lJ4R8+f0a6JhYOwh3XXcU8GBLT8w03keNysa3R7Tpbb/AITTla8ThnUSOSp1S6nEdGtGvvv3ICvgotqE8zlTuFhMNzlHUY5e9EdUwsLKI103/dPsugTqAIkeKGfh0zfR2tMe9qzLZsbH3pvW2Ba5m/8Az/lYVKO0e+YTGpQI5bvshnhNK1LHAqLdx5KKm0tDWOJ0RVNsabdUNRRdMWup1SCKIRNNoQ7SiafFJTwZhmJjTYAJ2oCg5FYY5uQ9ypZbVmjPBUZMnu+/NHOqwN0IFuJgQPFXwlQOdJ0BsN538gp00M8LLdR2neIGxviva1eNb8J27kOMTBttssab+3J0b6/8eqF6gzum9MhoG8+qrVrXyt19ZIQv8RcbIFuCywtUEk7h5mQoybqtuobHEAaGwFvfcsnYjtNAg7fAE+Mx5oJtWx5+z5ryjVl8gWAiYkiTfvgeaa72WSabY7FRIGhHlJJHjH9oSd5GduaIvryHldMcTTlpv2p8jGqVNd2xmaJEwSNkt0J7tFbCpZxt1AEdUSzn/pm/5T6iJ3qdcWuFxMfNpptjdedfFaCtJ7ojXRZ9X2w4gWOh3RPcNFs8ugwx7PzX0I1238Fm+qGuttuDz/yShRVEGPe1VrOBa07jHj/kKUVpl1loNwbX3FCCsW9kzYweR0Ph5hUbibQTossc8AAzpY8vzd1u5OSK4tpmRqDI+qjXgi43XnzCoauYRN/f2QLsTkM7Drw9/VCw0rWuN497ULXYCPc8itK1bf3H07kI5+3bt7k82FBYhnggKjQmWIeDy93S+q4C+9ViWQbTl6KtQBwWj/fvchXW08E6dRzyLOuN/wB/uhsRTGvgUT1koSrbTw2f4TQtBGmotuubvUVCPKb/AARNN9kA10oik6NULBlM6TluyqlzKy2a68Dv+ySw8plQdM3t68Eyo1QB9knY8AKz8UGj33BJYeU2diC6Gt1OvAb0yp1YaNloHBc7hXZRJ+Z2v2RTsXxSXE0yOeuEZi8NFpm+psABqTfwuQLrI4+m2AG1HuMxLgwE6nstY6BM3kwufqYnM6d3rvWzDF4aCQATw+nct4wd2+jk44TYETr2g7zyjai6VcZTtkz3bPJc3TMHWSbeP2Eo6tiYEBJcTeRvSr2Mj3xV8Jie07dmHgB/lKv4hjW56j8jTMWlztnZEgRIIkkDdMEIah05SsGUnOzHbUk3MXLWtAtG9GcVrXkkP6lXXj6T/lZOq9oBp2H6JIelhNg4czO0ixgbQRCs3GQ4GZkH6IXCxvOV0jKsC+vPeh8ZVgGDxnlH2St+N13KPrtc0uqODKYBmxcTbtZWi5gb4HEITC2jc5IaGva23ReNqy0g22e96TjpGlETWkWP8puo5VSD4qjMeCRlJi+rcrrEZrXFs7dCdUfyofpDbC1rSe8cdv1RDcY2TnmI0ESZ4mwHGDySMYiHETY3H18/VXfXlGYhcm46UYCW9XU7OpLxMbDemCeYCriMW1wBE5TvEGN/LilmKfBDoBgQTGrZ47iSVRlXZoOCpqVPdEMrkHI4yPwnhuVXVYOqCxhm34hpzQ9PFZhfUWK0xG5DMRV2jRDl8+9VkayxqOjl78k2i2tXVFhUcqPqLA1U0hbXtR22bj3dUbWB9+5VXuWBITyEtbOhRY5zu81ExWbDC0aUKHX9FqXaDxWrQQx94COw9ggKQW7TCWw0o81VWgS7tbBp90C6pmOXx+yL620BJo2xxqLKrUtxNghXV1i2vJndp797VtDKY5gFBW2yl7qyp/EEJfE3kb4WrJnd6+/VXNczyS2liIHO/vuUGIWuLeTWvigfncREXABsBAESOSJp2vmAblgOyg3IywWk6gOmJ2bQlWKeDE7xPity0EJ5SWDqzjMEdqbDWBzOyAwA7chdo4LQVu0Bub9kFTeAR72hVbW7SXK7HGaMzW1CGqYgiCDfZ75rF9a0rN1VCDbtucQ0NJHZLZMADKYEgRIym0WtfRXdXaBDDM6utLryNCYbpbheSlwrwSBt1BgjwPEKdfsOmwAADibcgn+F+mXXGAd31WhrJdTxAIjeqUsT4pdG8jU1UK2plJadmnLYsevWOJrWDto9NqPiHkYVKkjVA1qhac2+xWbK8rx5tdHQbbdbIkKpqWQIrQYWj3juK2g21LlhUcql+xZdZvTSBasakKjlRzlTMm0Xa5bxUWeZREFme/Bes2+9q9UWaCaatNl4olM8w2h5r1puoos1ePK8oHsqKIVou0/RZVDfxUUQhq1eVVx0UURKyb8w5/QothsO/wCqiiBxFH5ve8Ko198FFEorPVaiiiDF1Q9ocj6rWbr1RUIuw3XhPad73LxRZmxNlm1RREGFLQLfeooswbEaDmvGae+KiiIIDZY1NVFFo1euVCoomBRRRRZn/9k="/>
          <p:cNvSpPr>
            <a:spLocks noChangeAspect="1" noChangeArrowheads="1"/>
          </p:cNvSpPr>
          <p:nvPr/>
        </p:nvSpPr>
        <p:spPr bwMode="auto">
          <a:xfrm>
            <a:off x="307975" y="-16383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http://u.sera.to/users/1/590101/avatar_mid_1363023157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7" y="2222917"/>
            <a:ext cx="2042833" cy="204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lookatmyhappyrainbow.com/wp-content/uploads/2012/04/Famou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058" y="4104234"/>
            <a:ext cx="3063754" cy="167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158824" y="5297269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600" b="1" dirty="0">
                <a:solidFill>
                  <a:schemeClr val="bg1"/>
                </a:solidFill>
              </a:rPr>
              <a:t>مشهور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AutoShape 28" descr="data:image/jpeg;base64,/9j/4AAQSkZJRgABAQAAAQABAAD/2wCEAAkGBxMTEhUUExQWFBUXGB0XGRUYFhcVGhohFB0XHR0hHBoYHCggGBwxHBYbIjYhKCkrLi8uHCA/PjUtNyktLisBCgoKDg0OGhAQGy8lICQrNC8wLDcsLyw0NzQ3NywsNCwyLCwsLSwsLCw3Miw0LCwvLCwsLCw1LCwvLCwsLCw0LP/AABEIAHgAdAMBIgACEQEDEQH/xAAcAAACAgMBAQAAAAAAAAAAAAAABwUGAQMEAgj/xAA+EAACAQIDBQUFBwIEBwAAAAABAgMAEQQSIQUGMUFRByJhcYETMpGhsRQjQlKCksFT0RUzcqIkYoOywuHx/8QAGgEAAgMBAQAAAAAAAAAAAAAAAAQCAwUBBv/EACwRAAICAQQBAgUDBQAAAAAAAAECAAMRBBIhQTFRYQUTIiPwFHGBMkKhwdH/2gAMAwEAAhEDEQA/AHexqk7a3vKMRGbKOGWMyMbcz+Uenryro372uyBYY7l2BZlBtYcFzH8Kk5uR900uMZsuaSxYx3BuCS7gEcCFJCZhyOWkNTqMNsBx7xuinI3EZl0we+czAOjRSodRcWB/Up088p8qlIO0DC2tIJI5eHscjMSf+RgMrDx08bVQ9i7OTDQ5M3dFyWNzx8tSa6ocQjEgEEgA8OIbgRflSqayxSexL20yNjoyxY7fiRQXKxwoPzEufC5uBfwF/M1G4vfaWVY5EkRIg3fKCzHlqzsQg16aceVQO2sQycApzKyjNpYnmp1ysORsefW9at0IGjgAL5zmPeHO1h114DWu/qX2by3OfEPkJu27f5l92XvCZMVDGr5gEAksSVJZSb668Roeg8auwpa9leyQPaSqWKJI6XcgszoSrE21Ot9TqaZQrSpLEEt6xG0KDgTzI4AJJAAFyToBaqvj9+cNGbKHl8VygfFyL1Ve0vej/iRgw2VVVWbX32a5Ck8rAXtzJ8NanVGo1LI21RNLRaBLU3uf4H+40cPv/AT3oplH5gFkHwjYt8qm8PvJg3UFcTAQeH3qA/Am96SgNtRWwqpzSZVzFQrd0G9ibHhx1Py6VUmtP9wjFnwhCfobH+f+R8xyBhcEEHmDcfGvdfPeCkfDP7bCkQyDjlFke3J1Fgw+YvpanpsHaS4mCOdRYSKGynip5g+INxTlNwtHEy9VpG05APIMkKKKKuisU+GxiYgvO72Z2JK3F1too8gth6HrXPiMVGt++Ledv/la+1DdlcMqNgUYSTSszd4soGgIVToou4OnCxqK3b3HlmYCVvbOdSGBEMY6sAe+ei6XseGpGNbps2HLZJ67mmlw2A44m1Npie+Tu4ddZJmNlIH4V6jTU9NOJrGy8QskkmIzBUNlUHumwGhI5cSfWrrtfsxjxEaKcTMhThlEYjv19lltpy1uOtR6dm+KjN1xcTn8xieJviHcGrG0TheJEalCeZGxyxyqbFZFvYjRh6g1vjAFrAAC2g0AA8K0be3exUBDkBWay+1jYFGNxZXDAEE3IDda2I5yg5dfykgdOJHLjSVlTIcGMI4bkSz9lyZUxqflxslv+oscn/nVt2jjVhiklb3Y0Zz5KCaXXZpjHhxU8Ehze3++DcO+ujehTLYcvZmp/tRxeTAMo4yukduoZgW/2g1uVODUG9pl2IRYR7xVS4Zp8zyLndyXkIH4m1Nj8h5CuHBTsjmFzc2urdR/cfzVzwsWVAPj5njVa3ywwUxSjSz2P6gf7D4VkJZvbae5sVE1kETZRWFOgrLtZWPSx9Adfkajia+e5h+Bpjdj2KzYSVOUc7qP1hH+r0t5BcEA2q1dkG1BDJNhJNGmb20b/mIVVZD0NkDDqM3SnNEQGMy/iqk1AgeDG1RWBRWnPPyP2vslMQoV7ixuGU2I68bi3haveydnLAmRbnW5LG5JPy8LCu6io7Rndjmd3HGOoUUUVKclf39I/wAPxN/6ZA8za3ztVAwzEopPEirZ2lT3jhg/qy3b/TCMx/3ZB61V6yfiLAsF9JoaMfSTOeeUxPHiFFzC4cgcSo94ftJr1v7vXh8dNhIMLIJURzNI68AcpVV8dGckcu7W4rfQ8DVQ3fwAjdNO8Db9pPDpwFVUX7amWW2VBnDS4GoDfJQYUDMFBmQZjcgcelT1VvfeWRUhMYJKy+0OW17KrDn4sKXp/rEtbxPceDbKCtnFhqhzf+68xKC2VuDd0jwbQ/Wo7Z+8iNYSKA3UXib+xNT+Hxgci0j8eDKr/O9WMroeRNauxXH08yvYWciEOTqhKv4gGxPmCL+RNdM8zIUmj9+NhIniU1A8jYqfBjRgohKkqABixlsY/e99h31PA95df7VnDQloEZV5AlQ2ewaxBB5jW3harScNn0MoBDLtPgifQODnEiK6+66hh5MAR9aKity3JwOGJ/pKPgLfxRWyDmeXIwcSbooors5CiiiiEo/aDH99hm6JMPicP/ANVyrvvpg88aMOKtb0cW+oWqzg4hlYcb8/SsTXDFufaamk5rkcK4MBgSrszdTb1513kUGlMxiFeZIg2hAPnWVa9iOB/mo7bWN9mqqD33ZQPAXBJ+ANABJwJwnEMTsOF+K/Q/WuaPdqBdbD4AVOEVC7y4plQIhs8hCjzchV+Zv6VNGcnaDOHA5kRNu+xYSYY2HeGoGU6i+l9NR61oKy4GPLKC0WuWSNsroQNbHXiB5G1XWKIIoVeCjKPThULvIEkKwMSBleRiOIyKQgHiXZRbzq6uxnYIfH53AsaxuEdGw8N7PDwprdY1Bubm4Avrz1rNV7dLbiJh1jmcBo+4LniAFI+tvSitpGDKCJjuCGIMt9FFFTkYUUUUQmjGYcSIyHS449DyPx1pYQzfZJI8HPowiFpDwYhiAC3DUcOpDDlTVNcuP2fHMhSWNJFYEFWAYEG1xr5D4CqL9OtowZbVc1ZyIuNqvGozl1Xrcj41WxtRZpYkt9y7hSx0zkg5QB+XNbzvVn333Agig+0YdDmiJd0LPIGS3esGJsy+8P1DncRGxNgx4jExQyc0d8w45rHKw8VJuPIVm/pfluFJ89x4Xh1LDqdddu7u5sGMLzTmRgkmVFVsguoFzcan3ioHAW8ah8XjiFBC3lc5RGOb3y2HhnBt501N3tm/Z8PHFe5Ud49WOrH1JNS0NJ3lm64kNVZhQB3FXt7YsmHmlWGQ5Vbuo127pVSLNfxPG9VrCvI+Nwwe2X2gbS5vlva5PDUjSm3vtge8JRzGU+a3K/IsPQVR93cGJMdLEpAb2DtHfgGDxsPmoqRr++Ux58Tqv9oNOxjYG/L+KgcNg2eHE4xvdGIgiA6BTma3gWeMfoqZ2se45AIuOB4rrYg9CCCPSuvGxez3ecBSzuWdVHEsZCRa3PT6VXo68lv2xJah8Bf3ldxjPLI3s1LhDkJHC9g30YVmm7uvsVcNh0jKjOe8/+ogX8+AHpRTyaUBQMxRr+TgSaooopuLwoooohCiiiiE8vSUkkaOKExEowKZHAIyG4HPoTlt0p20sd/wDZg+0JFciKdk0HLO2R7erK3maT1aEhWHRjGnYAkHsSIwjKuPwqgWKyquX4gDxIBJpyLSu2bs8vtGBGa4RncrbQex09e9b4U0RRoQRXz6zuqIL8ekjN5RfDyeQ9NRrSo2U4g2lh5U1LOI2F7kiW4I9DZvIGmZvtjViwrFrWNr36L3j8lqH7Od2Fhj+0yoPtE/f1H+Ure6i9DY6kcT5CpOha8EHwJxGC1EHucO/mAJlcoQoKKxFveLFxxv3dEA4V2dn0ft8LGJNVglawt7xUhkPkpY6dVHSuLteLCIlCQyxMdDa92QAfWrvsPZiYaCOFB3UUC/U8yfEm59a5UmLnP54EHb7Sid1FZopuLwoooohCiiiiEKKKKIQqgdqEuUwuBdoleT9rwsP+w1fiaTm+W+UEmKlRTmCWhzcrg2Njz7zG58KX1RPy+PaXacAvzLHs2Rf8VRgbq3tsp65wrD5UwDST2XjVw6YWS/8AlsH6nKWa4/YfpVw3l7S8PDnTDqcTIoIupAjDDkX/ABfpB4VDTWgq2fUyd1bZUD0mjfPErisRFBxiEqxv0OZhnHjouX91MMGkx2d4n7fiVX3Vg++e+rOcwy+V2uxOtODGYxIkLyMERRcsxAA9TU6Nx3M3ZkLsDCjoSgdqE47w6Rrf1ZifoKYqmkNvjvrFPJMUBZSbKbWzKotp0Gnzpx7n7QGIwWHlH4olv5gAH5g1GjJdyfWdtACKJMUUUU1KIUUUUQhRRRRCFFFFEJz46NmjdUbKxUhW6EggH0NfPG924U+DyPiHR43LC8SuQpUCwa45i+vgazRUWQNJq5WQbTyKmd3dM2qhwRmB5rfUjTQjpU3uLuFi8ckkiyCBMwBMkbnPpe6cAwuSOPGiiqkrGSJY9hwCI49wtx49mpJaRppZbZ5CoQWS+UKoJyjvE8STfjwqO7Tt2cbjThxhXjVEzl1ckd5goVrAHNYZh+o0UVdtBGJTuIOYvz2Y7TbKDFCttC3tr36nRbmm7uJu+2BwceHdxIy5mLAEC7sWIF9bC9qKK4qBfEk1jN5lgoooqUhP/9k="/>
          <p:cNvSpPr>
            <a:spLocks noChangeAspect="1" noChangeArrowheads="1"/>
          </p:cNvSpPr>
          <p:nvPr/>
        </p:nvSpPr>
        <p:spPr bwMode="auto">
          <a:xfrm>
            <a:off x="155575" y="-685800"/>
            <a:ext cx="1381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30" descr="data:image/jpeg;base64,/9j/4AAQSkZJRgABAQAAAQABAAD/2wCEAAkGBxMTEhUUExQWFBUXGB0XGRUYFhcVGhohFB0XHR0hHBoYHCggGBwxHBYbIjYhKCkrLi8uHCA/PjUtNyktLisBCgoKDg0OGhAQGy8lICQrNC8wLDcsLyw0NzQ3NywsNCwyLCwsLSwsLCw3Miw0LCwvLCwsLCw1LCwvLCwsLCw0LP/AABEIAHgAdAMBIgACEQEDEQH/xAAcAAACAgMBAQAAAAAAAAAAAAAABwUGAQMEAgj/xAA+EAACAQIDBQUFBwIEBwAAAAABAgMAEQQSIQUGMUFRByJhcYETMpGhsRQjQlKCksFT0RUzcqIkYoOywuHx/8QAGgEAAgMBAQAAAAAAAAAAAAAAAAQCAwUBBv/EACwRAAICAQQBAgUDBQAAAAAAAAECAAMRBBIhQTFRYQUTIiPwFHGBMkKhwdH/2gAMAwEAAhEDEQA/AHexqk7a3vKMRGbKOGWMyMbcz+Uenryro372uyBYY7l2BZlBtYcFzH8Kk5uR900uMZsuaSxYx3BuCS7gEcCFJCZhyOWkNTqMNsBx7xuinI3EZl0we+czAOjRSodRcWB/Up088p8qlIO0DC2tIJI5eHscjMSf+RgMrDx08bVQ9i7OTDQ5M3dFyWNzx8tSa6ocQjEgEEgA8OIbgRflSqayxSexL20yNjoyxY7fiRQXKxwoPzEufC5uBfwF/M1G4vfaWVY5EkRIg3fKCzHlqzsQg16aceVQO2sQycApzKyjNpYnmp1ysORsefW9at0IGjgAL5zmPeHO1h114DWu/qX2by3OfEPkJu27f5l92XvCZMVDGr5gEAksSVJZSb668Roeg8auwpa9leyQPaSqWKJI6XcgszoSrE21Ot9TqaZQrSpLEEt6xG0KDgTzI4AJJAAFyToBaqvj9+cNGbKHl8VygfFyL1Ve0vej/iRgw2VVVWbX32a5Ck8rAXtzJ8NanVGo1LI21RNLRaBLU3uf4H+40cPv/AT3oplH5gFkHwjYt8qm8PvJg3UFcTAQeH3qA/Am96SgNtRWwqpzSZVzFQrd0G9ibHhx1Py6VUmtP9wjFnwhCfobH+f+R8xyBhcEEHmDcfGvdfPeCkfDP7bCkQyDjlFke3J1Fgw+YvpanpsHaS4mCOdRYSKGynip5g+INxTlNwtHEy9VpG05APIMkKKKKuisU+GxiYgvO72Z2JK3F1too8gth6HrXPiMVGt++Ledv/la+1DdlcMqNgUYSTSszd4soGgIVToou4OnCxqK3b3HlmYCVvbOdSGBEMY6sAe+ei6XseGpGNbps2HLZJ67mmlw2A44m1Npie+Tu4ddZJmNlIH4V6jTU9NOJrGy8QskkmIzBUNlUHumwGhI5cSfWrrtfsxjxEaKcTMhThlEYjv19lltpy1uOtR6dm+KjN1xcTn8xieJviHcGrG0TheJEalCeZGxyxyqbFZFvYjRh6g1vjAFrAAC2g0AA8K0be3exUBDkBWay+1jYFGNxZXDAEE3IDda2I5yg5dfykgdOJHLjSVlTIcGMI4bkSz9lyZUxqflxslv+oscn/nVt2jjVhiklb3Y0Zz5KCaXXZpjHhxU8Ehze3++DcO+ujehTLYcvZmp/tRxeTAMo4yukduoZgW/2g1uVODUG9pl2IRYR7xVS4Zp8zyLndyXkIH4m1Nj8h5CuHBTsjmFzc2urdR/cfzVzwsWVAPj5njVa3ywwUxSjSz2P6gf7D4VkJZvbae5sVE1kETZRWFOgrLtZWPSx9Adfkajia+e5h+Bpjdj2KzYSVOUc7qP1hH+r0t5BcEA2q1dkG1BDJNhJNGmb20b/mIVVZD0NkDDqM3SnNEQGMy/iqk1AgeDG1RWBRWnPPyP2vslMQoV7ixuGU2I68bi3haveydnLAmRbnW5LG5JPy8LCu6io7Rndjmd3HGOoUUUVKclf39I/wAPxN/6ZA8za3ztVAwzEopPEirZ2lT3jhg/qy3b/TCMx/3ZB61V6yfiLAsF9JoaMfSTOeeUxPHiFFzC4cgcSo94ftJr1v7vXh8dNhIMLIJURzNI68AcpVV8dGckcu7W4rfQ8DVQ3fwAjdNO8Db9pPDpwFVUX7amWW2VBnDS4GoDfJQYUDMFBmQZjcgcelT1VvfeWRUhMYJKy+0OW17KrDn4sKXp/rEtbxPceDbKCtnFhqhzf+68xKC2VuDd0jwbQ/Wo7Z+8iNYSKA3UXib+xNT+Hxgci0j8eDKr/O9WMroeRNauxXH08yvYWciEOTqhKv4gGxPmCL+RNdM8zIUmj9+NhIniU1A8jYqfBjRgohKkqABixlsY/e99h31PA95df7VnDQloEZV5AlQ2ewaxBB5jW3harScNn0MoBDLtPgifQODnEiK6+66hh5MAR9aKity3JwOGJ/pKPgLfxRWyDmeXIwcSbooors5CiiiiEo/aDH99hm6JMPicP/ANVyrvvpg88aMOKtb0cW+oWqzg4hlYcb8/SsTXDFufaamk5rkcK4MBgSrszdTb1513kUGlMxiFeZIg2hAPnWVa9iOB/mo7bWN9mqqD33ZQPAXBJ+ANABJwJwnEMTsOF+K/Q/WuaPdqBdbD4AVOEVC7y4plQIhs8hCjzchV+Zv6VNGcnaDOHA5kRNu+xYSYY2HeGoGU6i+l9NR61oKy4GPLKC0WuWSNsroQNbHXiB5G1XWKIIoVeCjKPThULvIEkKwMSBleRiOIyKQgHiXZRbzq6uxnYIfH53AsaxuEdGw8N7PDwprdY1Bubm4Avrz1rNV7dLbiJh1jmcBo+4LniAFI+tvSitpGDKCJjuCGIMt9FFFTkYUUUUQmjGYcSIyHS449DyPx1pYQzfZJI8HPowiFpDwYhiAC3DUcOpDDlTVNcuP2fHMhSWNJFYEFWAYEG1xr5D4CqL9OtowZbVc1ZyIuNqvGozl1Xrcj41WxtRZpYkt9y7hSx0zkg5QB+XNbzvVn333Agig+0YdDmiJd0LPIGS3esGJsy+8P1DncRGxNgx4jExQyc0d8w45rHKw8VJuPIVm/pfluFJ89x4Xh1LDqdddu7u5sGMLzTmRgkmVFVsguoFzcan3ioHAW8ah8XjiFBC3lc5RGOb3y2HhnBt501N3tm/Z8PHFe5Ud49WOrH1JNS0NJ3lm64kNVZhQB3FXt7YsmHmlWGQ5Vbuo127pVSLNfxPG9VrCvI+Nwwe2X2gbS5vlva5PDUjSm3vtge8JRzGU+a3K/IsPQVR93cGJMdLEpAb2DtHfgGDxsPmoqRr++Ux58Tqv9oNOxjYG/L+KgcNg2eHE4xvdGIgiA6BTma3gWeMfoqZ2se45AIuOB4rrYg9CCCPSuvGxez3ecBSzuWdVHEsZCRa3PT6VXo68lv2xJah8Bf3ldxjPLI3s1LhDkJHC9g30YVmm7uvsVcNh0jKjOe8/+ogX8+AHpRTyaUBQMxRr+TgSaooopuLwoooohCiiiiE8vSUkkaOKExEowKZHAIyG4HPoTlt0p20sd/wDZg+0JFciKdk0HLO2R7erK3maT1aEhWHRjGnYAkHsSIwjKuPwqgWKyquX4gDxIBJpyLSu2bs8vtGBGa4RncrbQex09e9b4U0RRoQRXz6zuqIL8ekjN5RfDyeQ9NRrSo2U4g2lh5U1LOI2F7kiW4I9DZvIGmZvtjViwrFrWNr36L3j8lqH7Od2Fhj+0yoPtE/f1H+Ure6i9DY6kcT5CpOha8EHwJxGC1EHucO/mAJlcoQoKKxFveLFxxv3dEA4V2dn0ft8LGJNVglawt7xUhkPkpY6dVHSuLteLCIlCQyxMdDa92QAfWrvsPZiYaCOFB3UUC/U8yfEm59a5UmLnP54EHb7Sid1FZopuLwoooohCiiiiEKKKKIQqgdqEuUwuBdoleT9rwsP+w1fiaTm+W+UEmKlRTmCWhzcrg2Njz7zG58KX1RPy+PaXacAvzLHs2Rf8VRgbq3tsp65wrD5UwDST2XjVw6YWS/8AlsH6nKWa4/YfpVw3l7S8PDnTDqcTIoIupAjDDkX/ABfpB4VDTWgq2fUyd1bZUD0mjfPErisRFBxiEqxv0OZhnHjouX91MMGkx2d4n7fiVX3Vg++e+rOcwy+V2uxOtODGYxIkLyMERRcsxAA9TU6Nx3M3ZkLsDCjoSgdqE47w6Rrf1ZifoKYqmkNvjvrFPJMUBZSbKbWzKotp0Gnzpx7n7QGIwWHlH4olv5gAH5g1GjJdyfWdtACKJMUUUU1KIUUUUQhRRRRCFFFFEJz46NmjdUbKxUhW6EggH0NfPG924U+DyPiHR43LC8SuQpUCwa45i+vgazRUWQNJq5WQbTyKmd3dM2qhwRmB5rfUjTQjpU3uLuFi8ckkiyCBMwBMkbnPpe6cAwuSOPGiiqkrGSJY9hwCI49wtx49mpJaRppZbZ5CoQWS+UKoJyjvE8STfjwqO7Tt2cbjThxhXjVEzl1ckd5goVrAHNYZh+o0UVdtBGJTuIOYvz2Y7TbKDFCttC3tr36nRbmm7uJu+2BwceHdxIy5mLAEC7sWIF9bC9qKK4qBfEk1jN5lgoooqUhP/9k="/>
          <p:cNvSpPr>
            <a:spLocks noChangeAspect="1" noChangeArrowheads="1"/>
          </p:cNvSpPr>
          <p:nvPr/>
        </p:nvSpPr>
        <p:spPr bwMode="auto">
          <a:xfrm>
            <a:off x="307975" y="-533400"/>
            <a:ext cx="1381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6" name="Picture 32" descr="https://encrypted-tbn1.gstatic.com/images?q=tbn:ANd9GcQ4L-6n0mpQkBKw3Eek-G-_JXn2ANffvrjO7iV0q81assZecCl4n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7" y="2779528"/>
            <a:ext cx="1768475" cy="13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1.bp.blogspot.com/_GbyErlUfITQ/S_e_mpXR1uI/AAAAAAAACaw/wdXRfKjrhX0/s1600/13435-Cute-Ginger-Cat-Clipart-Illustrati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83" y="4905664"/>
            <a:ext cx="1017839" cy="12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910936" y="4135477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200" b="1" dirty="0" smtClean="0"/>
              <a:t>جمل</a:t>
            </a:r>
            <a:endParaRPr lang="en-US" sz="3200" b="1" dirty="0"/>
          </a:p>
        </p:txBody>
      </p:sp>
      <p:sp>
        <p:nvSpPr>
          <p:cNvPr id="29" name="Rectangle 28"/>
          <p:cNvSpPr/>
          <p:nvPr/>
        </p:nvSpPr>
        <p:spPr>
          <a:xfrm>
            <a:off x="4532246" y="6141350"/>
            <a:ext cx="1590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200" b="1" dirty="0" smtClean="0"/>
              <a:t>قطة / قطط</a:t>
            </a:r>
            <a:endParaRPr lang="en-US" sz="3200" b="1" dirty="0"/>
          </a:p>
        </p:txBody>
      </p:sp>
      <p:pic>
        <p:nvPicPr>
          <p:cNvPr id="1042" name="Picture 18" descr="https://drupal.org/files/images/page-titl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54" y="1077118"/>
            <a:ext cx="27432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77919" y="1236662"/>
            <a:ext cx="101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200" b="1" dirty="0"/>
              <a:t>عنوان</a:t>
            </a:r>
            <a:endParaRPr lang="en-US" sz="3200" b="1" dirty="0"/>
          </a:p>
        </p:txBody>
      </p:sp>
      <p:pic>
        <p:nvPicPr>
          <p:cNvPr id="1060" name="Picture 36" descr="http://comps.canstockphoto.com/can-stock-photo_csp1143282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21" y="3436438"/>
            <a:ext cx="1533525" cy="160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081564" y="5125549"/>
            <a:ext cx="712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200" b="1" dirty="0" smtClean="0"/>
              <a:t>أكثر</a:t>
            </a:r>
            <a:endParaRPr lang="en-US" sz="3200" b="1" dirty="0"/>
          </a:p>
        </p:txBody>
      </p:sp>
      <p:pic>
        <p:nvPicPr>
          <p:cNvPr id="1064" name="Picture 40" descr="http://blogs.plos.org/obesitypanacea/files/2012/09/tv-watchin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7" y="4630845"/>
            <a:ext cx="2303463" cy="157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925285" y="6236062"/>
            <a:ext cx="1175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200" b="1" dirty="0" smtClean="0"/>
              <a:t>مشاهدة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540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اليوتيوب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105400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JO" dirty="0" smtClean="0"/>
              <a:t>هذا أول </a:t>
            </a:r>
            <a:r>
              <a:rPr lang="ar-JO" dirty="0"/>
              <a:t>مقطع تم تحميله على اليوتيوب قبل 9 سنين من </a:t>
            </a:r>
            <a:r>
              <a:rPr lang="ar-JO" dirty="0" smtClean="0"/>
              <a:t>قبل </a:t>
            </a:r>
            <a:r>
              <a:rPr lang="ar-JO" dirty="0"/>
              <a:t>أحد مؤسسيه جاود كريم. الفيديو تحت عنوان </a:t>
            </a:r>
            <a:r>
              <a:rPr lang="en-US" dirty="0"/>
              <a:t>Me at the </a:t>
            </a:r>
            <a:r>
              <a:rPr lang="en-US" dirty="0" smtClean="0"/>
              <a:t>Zoo</a:t>
            </a:r>
            <a:r>
              <a:rPr lang="ar-JO" dirty="0" smtClean="0"/>
              <a:t> . </a:t>
            </a:r>
            <a:r>
              <a:rPr lang="ar-JO" dirty="0"/>
              <a:t>فهو تسجيل متصل مدته 18 ثانية فقط. كما </a:t>
            </a:r>
            <a:r>
              <a:rPr lang="ar-JO" dirty="0" smtClean="0"/>
              <a:t>أنه </a:t>
            </a:r>
            <a:r>
              <a:rPr lang="ar-JO" dirty="0"/>
              <a:t>لا يحدث أي شيء مثير للإهتمام فيه. و لكن منذ إنتشار و </a:t>
            </a:r>
            <a:r>
              <a:rPr lang="ar-JO" dirty="0" smtClean="0"/>
              <a:t>تحميل </a:t>
            </a:r>
            <a:r>
              <a:rPr lang="ar-JO" dirty="0"/>
              <a:t>أول فيديوأصبح هناك نوع مشهور للغاية و هو </a:t>
            </a:r>
            <a:r>
              <a:rPr lang="ar-JO" dirty="0" smtClean="0"/>
              <a:t>فيديو </a:t>
            </a:r>
            <a:r>
              <a:rPr lang="ar-JO" dirty="0"/>
              <a:t>الحيوان. من الجمال إلى </a:t>
            </a:r>
            <a:r>
              <a:rPr lang="ar-JO" dirty="0" smtClean="0"/>
              <a:t>القطط </a:t>
            </a:r>
            <a:r>
              <a:rPr lang="ar-JO" dirty="0"/>
              <a:t>إلى الحيوانات القارضة . كلنا أمضينا وقتا لا يصدق في مشاهدة هذه الفيديوهات منها الباندا الذي عطس، والماعز، وهذا الكلب الذي يتحرك خلال نومه. ولكن </a:t>
            </a:r>
            <a:r>
              <a:rPr lang="ar-JO" dirty="0" smtClean="0"/>
              <a:t>الحاصل </a:t>
            </a:r>
            <a:r>
              <a:rPr lang="ar-JO" dirty="0"/>
              <a:t>على أكثر مشاهدة على يوتيوب ليس فيديو حيوان بل أعنية </a:t>
            </a:r>
            <a:r>
              <a:rPr lang="en-US" dirty="0" smtClean="0"/>
              <a:t>“</a:t>
            </a:r>
            <a:r>
              <a:rPr lang="ar-JO" dirty="0" smtClean="0"/>
              <a:t>جاجنام ستايل</a:t>
            </a:r>
            <a:r>
              <a:rPr lang="en-US" dirty="0" smtClean="0"/>
              <a:t>”</a:t>
            </a:r>
            <a:r>
              <a:rPr lang="ar-JO" dirty="0" smtClean="0"/>
              <a:t> </a:t>
            </a:r>
            <a:r>
              <a:rPr lang="ar-JO" dirty="0"/>
              <a:t>التي حصلت على ما يقارب ملياراي مشاهدة حتى الآن. وقام أحد المعلقين بالتكلم نيابة عن الجميع عندما قال: "الآن أنا أشاهد كلبة مرتديا بدلة رسمية و هو يأكل زبدة الفول السوداني ما الذي أفعله في حياتي؟".</a:t>
            </a:r>
            <a:endParaRPr lang="en-US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Decide whether the following are true or false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أول </a:t>
            </a:r>
            <a:r>
              <a:rPr lang="ar-JO" dirty="0"/>
              <a:t>مقطع تم تحميله على اليوتيوب قبل </a:t>
            </a:r>
            <a:r>
              <a:rPr lang="ar-JO" dirty="0" smtClean="0"/>
              <a:t>سبعة </a:t>
            </a:r>
            <a:r>
              <a:rPr lang="ar-JO" dirty="0"/>
              <a:t>سنين </a:t>
            </a:r>
            <a:endParaRPr lang="ar-JO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أول من حمل على اليوتيوب هو جاود </a:t>
            </a:r>
            <a:r>
              <a:rPr lang="ar-JO" dirty="0"/>
              <a:t>كريم</a:t>
            </a:r>
            <a:r>
              <a:rPr lang="ar-JO" dirty="0" smtClean="0"/>
              <a:t>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أول  فيديو </a:t>
            </a:r>
            <a:r>
              <a:rPr lang="ar-JO" dirty="0"/>
              <a:t>تحت عنوان </a:t>
            </a:r>
            <a:r>
              <a:rPr lang="ar-JO" dirty="0" smtClean="0"/>
              <a:t>الحيوان.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أول فيديو على اليوتيوب مدته ثمانية عشر </a:t>
            </a:r>
            <a:r>
              <a:rPr lang="ar-JO" dirty="0"/>
              <a:t>ثانية فقط</a:t>
            </a:r>
            <a:r>
              <a:rPr lang="ar-JO" dirty="0" smtClean="0"/>
              <a:t>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 </a:t>
            </a:r>
            <a:r>
              <a:rPr lang="ar-JO" dirty="0"/>
              <a:t>كما أنه لا يحدث أي شيء مثير للإهتمام فيه</a:t>
            </a:r>
            <a:r>
              <a:rPr lang="ar-JO" dirty="0" smtClean="0"/>
              <a:t>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 من أكثر الفيديوهات إنتشار </a:t>
            </a:r>
            <a:r>
              <a:rPr lang="ar-JO" dirty="0"/>
              <a:t>و تحميل </a:t>
            </a:r>
            <a:r>
              <a:rPr lang="ar-JO" dirty="0" smtClean="0"/>
              <a:t>هو </a:t>
            </a:r>
            <a:r>
              <a:rPr lang="ar-JO" dirty="0"/>
              <a:t>فيديو الحيوان</a:t>
            </a:r>
            <a:r>
              <a:rPr lang="ar-JO" dirty="0" smtClean="0"/>
              <a:t>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الحاصل </a:t>
            </a:r>
            <a:r>
              <a:rPr lang="ar-JO" dirty="0"/>
              <a:t>على أكثر مشاهدة على يوتيوب </a:t>
            </a:r>
            <a:r>
              <a:rPr lang="ar-JO" dirty="0" smtClean="0"/>
              <a:t>أعنية </a:t>
            </a:r>
            <a:r>
              <a:rPr lang="en-US" dirty="0"/>
              <a:t>“</a:t>
            </a:r>
            <a:r>
              <a:rPr lang="ar-JO" dirty="0"/>
              <a:t>جاجنام ستايل</a:t>
            </a:r>
            <a:r>
              <a:rPr lang="en-US" dirty="0" smtClean="0"/>
              <a:t>”</a:t>
            </a:r>
            <a:r>
              <a:rPr lang="ar-JO" dirty="0" smtClean="0"/>
              <a:t>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dirty="0" smtClean="0"/>
              <a:t>حصلت أغنية جانجام ستايل على </a:t>
            </a:r>
            <a:r>
              <a:rPr lang="ar-JO" dirty="0"/>
              <a:t>ما يقارب </a:t>
            </a:r>
            <a:r>
              <a:rPr lang="ar-JO" dirty="0" smtClean="0"/>
              <a:t>مليونان مشاهد.  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15447</TotalTime>
  <Words>1339</Words>
  <Application>Microsoft Office PowerPoint</Application>
  <PresentationFormat>On-screen Show (4:3)</PresentationFormat>
  <Paragraphs>242</Paragraphs>
  <Slides>57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هل قرأت أخبار على التلفزيون؟</vt:lpstr>
      <vt:lpstr>أشاهد الأخبار على التلفزيون </vt:lpstr>
      <vt:lpstr>أقرأ الأخبار على الإنترنيت </vt:lpstr>
      <vt:lpstr>أسمع الأخبار على الراديو</vt:lpstr>
      <vt:lpstr>Most visited place for News </vt:lpstr>
      <vt:lpstr>المفردات الجديدة</vt:lpstr>
      <vt:lpstr>اليوتيوب</vt:lpstr>
      <vt:lpstr>Decide whether the following are true or false </vt:lpstr>
      <vt:lpstr>Choose the proper answer for the following statements</vt:lpstr>
      <vt:lpstr>Cloz Listening </vt:lpstr>
      <vt:lpstr>الأخبار </vt:lpstr>
      <vt:lpstr>البيئة</vt:lpstr>
      <vt:lpstr>Read the new vocabulary and draw a pictures that combines all the new words in it</vt:lpstr>
      <vt:lpstr>البيئة في العالم </vt:lpstr>
      <vt:lpstr>PowerPoint Presentation</vt:lpstr>
      <vt:lpstr>PowerPoint Presentation</vt:lpstr>
      <vt:lpstr>PowerPoint Presentation</vt:lpstr>
      <vt:lpstr>PowerPoint Presentation</vt:lpstr>
      <vt:lpstr>كوارث طبيعية</vt:lpstr>
      <vt:lpstr>Match the words in column A to the picture that bet describes it </vt:lpstr>
      <vt:lpstr>كوارث زراعية</vt:lpstr>
      <vt:lpstr>كوارث طبيعية</vt:lpstr>
      <vt:lpstr>كوارث إنسانية</vt:lpstr>
      <vt:lpstr>Categorize the following disasters</vt:lpstr>
      <vt:lpstr>Read the following text</vt:lpstr>
      <vt:lpstr>Fill in the blank with the proper words</vt:lpstr>
      <vt:lpstr>True or False </vt:lpstr>
      <vt:lpstr>تعريف الكوارث</vt:lpstr>
      <vt:lpstr>What disasters do the following pictures represents and why?</vt:lpstr>
      <vt:lpstr>انصهار الجليد</vt:lpstr>
      <vt:lpstr>ارتفاع سطح البحر </vt:lpstr>
      <vt:lpstr>زيادة العواصف</vt:lpstr>
      <vt:lpstr>زيادة الفياضانات</vt:lpstr>
      <vt:lpstr>Research </vt:lpstr>
      <vt:lpstr>PowerPoint Presentation</vt:lpstr>
      <vt:lpstr>PowerPoint Presentation</vt:lpstr>
      <vt:lpstr>حل التلوث و الكوارث البيئة</vt:lpstr>
      <vt:lpstr>الحل </vt:lpstr>
      <vt:lpstr>PowerPoint Presentation</vt:lpstr>
      <vt:lpstr>PowerPoint Presentation</vt:lpstr>
      <vt:lpstr>PowerPoint Presentation</vt:lpstr>
      <vt:lpstr>الإقتصاد الأمريكي </vt:lpstr>
      <vt:lpstr>Vocabulary </vt:lpstr>
      <vt:lpstr>PowerPoint Presentation</vt:lpstr>
      <vt:lpstr>PowerPoint Presentation</vt:lpstr>
      <vt:lpstr>أخبار سوريا</vt:lpstr>
      <vt:lpstr>PowerPoint Presentation</vt:lpstr>
      <vt:lpstr>PowerPoint Presentation</vt:lpstr>
      <vt:lpstr>PowerPoint Presentation</vt:lpstr>
      <vt:lpstr>Match the words from column A to Column Be to form a sentence </vt:lpstr>
      <vt:lpstr>True or False </vt:lpstr>
      <vt:lpstr>اسم الخبر و العنوان استخدامات جديدة ستغير تعاملك مع آيفون.. رسائل صوتية ومصورة تمحو نفسها وتطبيقات أخرى </vt:lpstr>
      <vt:lpstr>الرأي Support an opinion </vt:lpstr>
      <vt:lpstr>Hypothesize </vt:lpstr>
      <vt:lpstr>PowerPoint Presentation</vt:lpstr>
      <vt:lpstr>Performance Assessment </vt:lpstr>
    </vt:vector>
  </TitlesOfParts>
  <Company>LAUSD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Events </dc:title>
  <dc:creator>Shaath</dc:creator>
  <cp:lastModifiedBy>Shaath</cp:lastModifiedBy>
  <cp:revision>85</cp:revision>
  <cp:lastPrinted>2014-06-11T16:11:53Z</cp:lastPrinted>
  <dcterms:created xsi:type="dcterms:W3CDTF">2014-04-19T21:23:29Z</dcterms:created>
  <dcterms:modified xsi:type="dcterms:W3CDTF">2014-06-11T16:12:51Z</dcterms:modified>
</cp:coreProperties>
</file>