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6" r:id="rId2"/>
    <p:sldId id="285" r:id="rId3"/>
    <p:sldId id="318" r:id="rId4"/>
    <p:sldId id="319" r:id="rId5"/>
    <p:sldId id="320" r:id="rId6"/>
    <p:sldId id="283" r:id="rId7"/>
    <p:sldId id="256" r:id="rId8"/>
    <p:sldId id="257" r:id="rId9"/>
    <p:sldId id="258" r:id="rId10"/>
    <p:sldId id="314" r:id="rId11"/>
    <p:sldId id="315" r:id="rId12"/>
    <p:sldId id="259" r:id="rId13"/>
    <p:sldId id="260" r:id="rId14"/>
    <p:sldId id="262" r:id="rId15"/>
    <p:sldId id="316" r:id="rId16"/>
    <p:sldId id="31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6C264-3AC5-A04E-9449-BC1F6FAC26E2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76ED-A8EF-FA4E-B94B-A3567637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B0222-7322-9A42-AEC2-FD53CAA29D54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4CA16-6434-0041-A4BA-8C856E644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92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3392-E63E-2C4C-8C1E-BD6EFAB97ABE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0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2334-37B7-854B-8005-4A443FA27338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0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B3CB-D590-F449-A871-F1803CD2AD04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B73A-DC4C-B046-8A6B-B4F0A310D5AC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3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9FFD-C97A-7342-9A0D-2B2B92AF330E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8403-5A11-3645-84DC-778951B9701B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DBA8-4DD3-A84B-AE25-D99E7EEF0AB7}" type="datetime1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BDB2-33E5-9C42-9292-340E3F2AE5D2}" type="datetime1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9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5931-8C12-014A-897A-58C398A3F9B1}" type="datetime1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7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19B8-4C66-4348-BDE2-BD91FFAFB49A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0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A0F4-74B4-6842-97D5-D978E0FCBCF7}" type="datetime1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3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D29BB-E536-3D4C-A371-B4327D3884AF}" type="datetime1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BF87-32D5-F24D-95FB-FB9793CC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5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826" y="762000"/>
            <a:ext cx="762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Countries and Capitals</a:t>
            </a:r>
          </a:p>
          <a:p>
            <a:pPr algn="ctr">
              <a:buNone/>
            </a:pPr>
            <a:r>
              <a:rPr lang="en-US" sz="4800" b="1" dirty="0" smtClean="0"/>
              <a:t>Prepared by:</a:t>
            </a:r>
          </a:p>
          <a:p>
            <a:pPr algn="ctr"/>
            <a:r>
              <a:rPr lang="en-US" sz="4800" b="1" dirty="0" smtClean="0"/>
              <a:t>Ahmed Mohamed</a:t>
            </a:r>
          </a:p>
          <a:p>
            <a:pPr algn="ctr">
              <a:buNone/>
            </a:pPr>
            <a:r>
              <a:rPr lang="en-US" sz="4800" b="1" dirty="0" smtClean="0"/>
              <a:t>TCLP 2014/2015</a:t>
            </a:r>
          </a:p>
          <a:p>
            <a:pPr algn="ctr">
              <a:buNone/>
            </a:pPr>
            <a:r>
              <a:rPr lang="en-US" sz="4800" b="1" dirty="0" smtClean="0"/>
              <a:t>Watertown Middle School</a:t>
            </a:r>
          </a:p>
          <a:p>
            <a:pPr algn="ctr">
              <a:buNone/>
            </a:pPr>
            <a:endParaRPr lang="en-US" sz="48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2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62644" y="-461760"/>
            <a:ext cx="4922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روسيا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27360" y="5153223"/>
            <a:ext cx="4922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موسكو</a:t>
            </a:r>
            <a:endParaRPr lang="en-US" sz="8000" b="1" dirty="0"/>
          </a:p>
        </p:txBody>
      </p:sp>
      <p:pic>
        <p:nvPicPr>
          <p:cNvPr id="7" name="Picture 6" descr="russ-MMAP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8" y="1232711"/>
            <a:ext cx="8686800" cy="39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5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" y="861679"/>
            <a:ext cx="8908809" cy="4352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2644" y="-461760"/>
            <a:ext cx="4922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الصين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07570" y="5032911"/>
            <a:ext cx="4922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بكين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0997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704" y="0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فرنسا</a:t>
            </a:r>
            <a:endParaRPr lang="en-US" sz="8000" b="1" dirty="0"/>
          </a:p>
        </p:txBody>
      </p:sp>
      <p:pic>
        <p:nvPicPr>
          <p:cNvPr id="5" name="Picture 4" descr="learn-italian-language-at-nadeus-education-services-50155651621e0d768ff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6" y="1467997"/>
            <a:ext cx="8549304" cy="38305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3525" y="5165557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باريس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95590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020" y="125225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الـمانيا</a:t>
            </a:r>
            <a:endParaRPr lang="en-US" sz="8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1280px-Flag_of_Germany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6" y="1448664"/>
            <a:ext cx="8016074" cy="3350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3420" y="5032911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برلين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78436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020" y="-74674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اليونان</a:t>
            </a:r>
            <a:endParaRPr lang="en-US" sz="8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gree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3" y="1382449"/>
            <a:ext cx="8434029" cy="4062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3420" y="5534561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أثينا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56313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1579" y="1122947"/>
            <a:ext cx="494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305" y="338117"/>
            <a:ext cx="8136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Question </a:t>
            </a:r>
            <a:r>
              <a:rPr lang="en-US" b="1" dirty="0"/>
              <a:t>1</a:t>
            </a:r>
            <a:r>
              <a:rPr lang="en-US" b="1" dirty="0" smtClean="0"/>
              <a:t> : put ( T ) in front of the correct sentences and ( F ) in front of the wrong ones</a:t>
            </a:r>
            <a:r>
              <a:rPr lang="ar-sa" b="1" dirty="0" smtClean="0"/>
              <a:t> </a:t>
            </a:r>
            <a:r>
              <a:rPr lang="en-US" b="1" dirty="0" smtClean="0"/>
              <a:t>and then correct the wrong sentences.</a:t>
            </a:r>
          </a:p>
          <a:p>
            <a:pPr marL="342900" indent="-342900" algn="r">
              <a:buFont typeface="+mj-lt"/>
              <a:buAutoNum type="arabicPeriod"/>
            </a:pPr>
            <a:r>
              <a:rPr lang="ar-sa" b="1" dirty="0" smtClean="0"/>
              <a:t>عاصمة مصر هي القاهرة(       )………………………………………………………</a:t>
            </a:r>
            <a:r>
              <a:rPr lang="en-US" b="1" dirty="0" smtClean="0"/>
              <a:t>.</a:t>
            </a:r>
            <a:endParaRPr lang="ar-sa" b="1" dirty="0" smtClean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 smtClean="0"/>
              <a:t>عاصمة أسبانيا هي مدريد (       )</a:t>
            </a:r>
            <a:r>
              <a:rPr lang="ar-sa" b="1" dirty="0"/>
              <a:t> …………………………………………………</a:t>
            </a:r>
            <a:r>
              <a:rPr lang="en-US" b="1" dirty="0"/>
              <a:t>.</a:t>
            </a:r>
            <a:endParaRPr lang="ar-sa" b="1" dirty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 smtClean="0"/>
              <a:t>برلين هي عاصمة امريكا (       )</a:t>
            </a:r>
            <a:r>
              <a:rPr lang="ar-sa" b="1" dirty="0"/>
              <a:t> …………………………………………………</a:t>
            </a:r>
            <a:r>
              <a:rPr lang="en-US" b="1" dirty="0"/>
              <a:t>.</a:t>
            </a:r>
            <a:endParaRPr lang="ar-sa" b="1" dirty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/>
              <a:t>واشنطن دي سي هي عاصمة أمريكا (       </a:t>
            </a:r>
            <a:r>
              <a:rPr lang="ar-sa" b="1" dirty="0" smtClean="0"/>
              <a:t>)</a:t>
            </a:r>
            <a:r>
              <a:rPr lang="ar-sa" b="1" dirty="0"/>
              <a:t> …………………………………………………</a:t>
            </a:r>
            <a:r>
              <a:rPr lang="en-US" b="1" dirty="0"/>
              <a:t>.</a:t>
            </a:r>
            <a:endParaRPr lang="ar-sa" b="1" dirty="0" smtClean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/>
              <a:t>عاصمة روسيا هي مدريد       (       </a:t>
            </a:r>
            <a:r>
              <a:rPr lang="ar-sa" b="1" dirty="0" smtClean="0"/>
              <a:t>)</a:t>
            </a:r>
            <a:r>
              <a:rPr lang="ar-sa" b="1" dirty="0"/>
              <a:t> …………………………………………………</a:t>
            </a:r>
            <a:r>
              <a:rPr lang="en-US" b="1" dirty="0"/>
              <a:t>.</a:t>
            </a:r>
            <a:endParaRPr lang="ar-sa" b="1" dirty="0"/>
          </a:p>
          <a:p>
            <a:pPr marL="342900" indent="-342900" algn="r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6313" y="2459289"/>
            <a:ext cx="83900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Question 2: Rearrange the words to make meaningful sentences.</a:t>
            </a:r>
          </a:p>
          <a:p>
            <a:r>
              <a:rPr lang="ar-sa" b="1" dirty="0" smtClean="0"/>
              <a:t> أعد ترتيب الكلمات لتكون جملا ذات معني</a:t>
            </a:r>
            <a:endParaRPr lang="en-US" b="1" dirty="0" smtClean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 smtClean="0"/>
              <a:t>عاصمة – ما – اليابان؟......................................</a:t>
            </a:r>
          </a:p>
          <a:p>
            <a:pPr marL="342900" indent="-342900" algn="r">
              <a:buFont typeface="+mj-lt"/>
              <a:buAutoNum type="arabicPeriod"/>
            </a:pPr>
            <a:r>
              <a:rPr lang="ar-sa" b="1" dirty="0" smtClean="0"/>
              <a:t>اسبانيا– مدريد– عاصمة – هي.............................</a:t>
            </a:r>
          </a:p>
          <a:p>
            <a:pPr marL="342900" indent="-342900" algn="r">
              <a:buFont typeface="+mj-lt"/>
              <a:buAutoNum type="arabicPeriod"/>
            </a:pPr>
            <a:r>
              <a:rPr lang="ar-sa" b="1" dirty="0" smtClean="0"/>
              <a:t>ما – هي–الـمانيا</a:t>
            </a:r>
            <a:r>
              <a:rPr lang="ar-sa" b="1" dirty="0"/>
              <a:t> </a:t>
            </a:r>
            <a:r>
              <a:rPr lang="ar-sa" b="1" dirty="0" smtClean="0"/>
              <a:t>ـ عاصمة؟..............................................</a:t>
            </a:r>
          </a:p>
          <a:p>
            <a:pPr marL="342900" indent="-342900" algn="r">
              <a:buFont typeface="+mj-lt"/>
              <a:buAutoNum type="arabicPeriod"/>
            </a:pPr>
            <a:endParaRPr lang="ar-sa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36314" y="3983789"/>
            <a:ext cx="84779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Question 3 : Read and circle the correct answer</a:t>
            </a:r>
            <a:endParaRPr lang="ar-sa" b="1" dirty="0" smtClean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 smtClean="0"/>
              <a:t>عاصمة مصر هي ( اثينا – القاهرة – مدريد)</a:t>
            </a:r>
          </a:p>
          <a:p>
            <a:pPr marL="342900" indent="-342900" algn="r">
              <a:buFont typeface="+mj-lt"/>
              <a:buAutoNum type="arabicPeriod"/>
            </a:pPr>
            <a:r>
              <a:rPr lang="ar-sa" b="1" dirty="0"/>
              <a:t>عاصمة </a:t>
            </a:r>
            <a:r>
              <a:rPr lang="ar-sa" b="1" dirty="0" smtClean="0"/>
              <a:t>الـمانيا هي </a:t>
            </a:r>
            <a:r>
              <a:rPr lang="ar-sa" b="1" dirty="0"/>
              <a:t>( اثينا – </a:t>
            </a:r>
            <a:r>
              <a:rPr lang="ar-sa" b="1" dirty="0" smtClean="0"/>
              <a:t>طوكيو– برلين)</a:t>
            </a:r>
            <a:endParaRPr lang="ar-sa" b="1" dirty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/>
              <a:t>عاصمة </a:t>
            </a:r>
            <a:r>
              <a:rPr lang="ar-sa" b="1" dirty="0" smtClean="0"/>
              <a:t>اليابان هي </a:t>
            </a:r>
            <a:r>
              <a:rPr lang="ar-sa" b="1" dirty="0"/>
              <a:t>( </a:t>
            </a:r>
            <a:r>
              <a:rPr lang="ar-sa" b="1" dirty="0" smtClean="0"/>
              <a:t>طوكيو– </a:t>
            </a:r>
            <a:r>
              <a:rPr lang="ar-sa" b="1" dirty="0"/>
              <a:t>القاهرة – مدريد)</a:t>
            </a:r>
          </a:p>
          <a:p>
            <a:pPr marL="342900" indent="-342900" algn="r">
              <a:buFont typeface="+mj-lt"/>
              <a:buAutoNum type="arabicPeriod"/>
            </a:pPr>
            <a:r>
              <a:rPr lang="ar-sa" b="1" dirty="0"/>
              <a:t>عاصمة </a:t>
            </a:r>
            <a:r>
              <a:rPr lang="ar-sa" b="1" dirty="0" smtClean="0"/>
              <a:t>فرنسا هي </a:t>
            </a:r>
            <a:r>
              <a:rPr lang="ar-sa" b="1" dirty="0"/>
              <a:t>( </a:t>
            </a:r>
            <a:r>
              <a:rPr lang="ar-sa" b="1" dirty="0" smtClean="0"/>
              <a:t>بكين– باريس– موسكو)</a:t>
            </a:r>
            <a:endParaRPr lang="ar-sa" b="1" dirty="0"/>
          </a:p>
          <a:p>
            <a:pPr marL="342900" indent="-342900" algn="r">
              <a:buFont typeface="+mj-lt"/>
              <a:buAutoNum type="arabicPeriod"/>
            </a:pPr>
            <a:r>
              <a:rPr lang="ar-sa" b="1" dirty="0"/>
              <a:t>عاصمة </a:t>
            </a:r>
            <a:r>
              <a:rPr lang="ar-sa" b="1" dirty="0" smtClean="0"/>
              <a:t>روسيا هي </a:t>
            </a:r>
            <a:r>
              <a:rPr lang="ar-sa" b="1" dirty="0"/>
              <a:t>( </a:t>
            </a:r>
            <a:r>
              <a:rPr lang="ar-sa" b="1" dirty="0" smtClean="0"/>
              <a:t>روما– </a:t>
            </a:r>
            <a:r>
              <a:rPr lang="ar-sa" b="1" dirty="0"/>
              <a:t>القاهرة – </a:t>
            </a:r>
            <a:r>
              <a:rPr lang="ar-sa" b="1" dirty="0" smtClean="0"/>
              <a:t>موسكو)</a:t>
            </a:r>
            <a:endParaRPr lang="ar-sa" b="1" dirty="0"/>
          </a:p>
          <a:p>
            <a:pPr marL="342900" indent="-342900" algn="r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793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06396" y="4597817"/>
            <a:ext cx="1617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رأسي</a:t>
            </a:r>
          </a:p>
          <a:p>
            <a:r>
              <a:rPr lang="en-US" sz="1400" b="1" dirty="0" smtClean="0"/>
              <a:t>1 </a:t>
            </a:r>
            <a:r>
              <a:rPr lang="en-US" sz="1400" b="1" dirty="0" smtClean="0"/>
              <a:t>Russia</a:t>
            </a:r>
            <a:endParaRPr lang="en-US" sz="1400" b="1" dirty="0" smtClean="0"/>
          </a:p>
          <a:p>
            <a:r>
              <a:rPr lang="en-US" sz="1400" b="1" dirty="0" smtClean="0"/>
              <a:t>2- </a:t>
            </a:r>
            <a:r>
              <a:rPr lang="en-US" sz="1400" b="1" dirty="0" smtClean="0"/>
              <a:t>Washington DC</a:t>
            </a:r>
            <a:endParaRPr lang="en-US" sz="1400" b="1" dirty="0" smtClean="0"/>
          </a:p>
          <a:p>
            <a:r>
              <a:rPr lang="en-US" sz="1400" b="1" dirty="0" smtClean="0"/>
              <a:t>4</a:t>
            </a:r>
            <a:r>
              <a:rPr lang="en-US" sz="1400" b="1" dirty="0" smtClean="0"/>
              <a:t>-Athens</a:t>
            </a:r>
            <a:endParaRPr lang="en-US" sz="1400" b="1" dirty="0" smtClean="0"/>
          </a:p>
          <a:p>
            <a:r>
              <a:rPr lang="en-US" sz="1400" b="1" dirty="0" smtClean="0"/>
              <a:t>7 </a:t>
            </a:r>
            <a:r>
              <a:rPr lang="en-US" sz="1400" b="1" dirty="0" smtClean="0"/>
              <a:t>– </a:t>
            </a:r>
            <a:r>
              <a:rPr lang="en-US" sz="1400" b="1" dirty="0" smtClean="0"/>
              <a:t>Madrid</a:t>
            </a:r>
            <a:endParaRPr lang="en-US" sz="1400" b="1" dirty="0" smtClean="0"/>
          </a:p>
          <a:p>
            <a:r>
              <a:rPr lang="en-US" sz="1400" b="1" dirty="0" smtClean="0"/>
              <a:t>8 </a:t>
            </a:r>
            <a:r>
              <a:rPr lang="en-US" sz="1400" b="1" dirty="0" smtClean="0"/>
              <a:t>– </a:t>
            </a:r>
            <a:r>
              <a:rPr lang="en-US" sz="1400" b="1" dirty="0" smtClean="0"/>
              <a:t>Germany</a:t>
            </a:r>
            <a:endParaRPr lang="en-US" sz="1400" b="1" dirty="0" smtClean="0"/>
          </a:p>
          <a:p>
            <a:r>
              <a:rPr lang="en-US" sz="1400" b="1" dirty="0" smtClean="0"/>
              <a:t>10 – </a:t>
            </a:r>
            <a:r>
              <a:rPr lang="en-US" sz="1400" b="1" dirty="0" smtClean="0"/>
              <a:t>Cairo</a:t>
            </a:r>
            <a:endParaRPr lang="en-US" sz="1400" b="1" dirty="0" smtClean="0"/>
          </a:p>
          <a:p>
            <a:r>
              <a:rPr lang="en-US" sz="1400" b="1" dirty="0" smtClean="0"/>
              <a:t>11 – </a:t>
            </a:r>
            <a:r>
              <a:rPr lang="en-US" sz="1400" b="1" dirty="0" smtClean="0"/>
              <a:t>Moscow</a:t>
            </a:r>
            <a:endParaRPr lang="en-US" sz="1400" b="1" dirty="0" smtClean="0"/>
          </a:p>
          <a:p>
            <a:r>
              <a:rPr lang="en-US" sz="1400" b="1" dirty="0" smtClean="0"/>
              <a:t>12 - </a:t>
            </a:r>
            <a:r>
              <a:rPr lang="en-US" sz="1400" b="1" dirty="0" smtClean="0"/>
              <a:t>Rome</a:t>
            </a:r>
            <a:endParaRPr lang="ar-sa" sz="1400" b="1" dirty="0" smtClean="0"/>
          </a:p>
          <a:p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75" y="4905593"/>
            <a:ext cx="2113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b="1" dirty="0" smtClean="0"/>
              <a:t>أفقي</a:t>
            </a:r>
          </a:p>
          <a:p>
            <a:r>
              <a:rPr lang="en-US" sz="1400" b="1" dirty="0" smtClean="0"/>
              <a:t>3- </a:t>
            </a:r>
            <a:r>
              <a:rPr lang="en-US" sz="1400" b="1" dirty="0" smtClean="0"/>
              <a:t>Spain</a:t>
            </a:r>
            <a:endParaRPr lang="en-US" sz="1400" b="1" dirty="0" smtClean="0"/>
          </a:p>
          <a:p>
            <a:r>
              <a:rPr lang="en-US" sz="1400" b="1" dirty="0" smtClean="0"/>
              <a:t>5 - Greece</a:t>
            </a:r>
            <a:endParaRPr lang="en-US" sz="1400" b="1" dirty="0" smtClean="0"/>
          </a:p>
          <a:p>
            <a:r>
              <a:rPr lang="en-US" sz="1400" b="1" dirty="0" smtClean="0"/>
              <a:t>6</a:t>
            </a:r>
            <a:r>
              <a:rPr lang="en-US" sz="1400" b="1" dirty="0" smtClean="0"/>
              <a:t>- Capital</a:t>
            </a:r>
            <a:endParaRPr lang="en-US" sz="1400" b="1" dirty="0" smtClean="0"/>
          </a:p>
          <a:p>
            <a:r>
              <a:rPr lang="en-US" sz="1400" b="1" dirty="0"/>
              <a:t>9</a:t>
            </a:r>
            <a:r>
              <a:rPr lang="en-US" sz="1400" b="1" dirty="0" smtClean="0"/>
              <a:t> – </a:t>
            </a:r>
            <a:r>
              <a:rPr lang="en-US" sz="1400" b="1" dirty="0" smtClean="0"/>
              <a:t>Italy</a:t>
            </a:r>
            <a:endParaRPr lang="en-US" sz="1400" b="1" dirty="0" smtClean="0"/>
          </a:p>
          <a:p>
            <a:r>
              <a:rPr lang="en-US" sz="1400" b="1" dirty="0" smtClean="0"/>
              <a:t>12– Berlin</a:t>
            </a:r>
            <a:endParaRPr lang="en-US" sz="1400" b="1" dirty="0" smtClean="0"/>
          </a:p>
          <a:p>
            <a:r>
              <a:rPr lang="en-US" sz="1400" b="1" dirty="0" smtClean="0"/>
              <a:t>14- Egypt</a:t>
            </a:r>
          </a:p>
          <a:p>
            <a:r>
              <a:rPr lang="en-US" sz="1400" b="1" dirty="0" smtClean="0"/>
              <a:t>15-America </a:t>
            </a:r>
            <a:endParaRPr lang="en-US" sz="1400" b="1" dirty="0" smtClean="0"/>
          </a:p>
          <a:p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2975" y="-13363"/>
            <a:ext cx="6311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Fill in the crossword puzzle with the Arabic words</a:t>
            </a:r>
            <a:endParaRPr lang="en-US" sz="1400" dirty="0"/>
          </a:p>
        </p:txBody>
      </p:sp>
      <p:pic>
        <p:nvPicPr>
          <p:cNvPr id="7" name="Picture 6" descr="Screen Shot 2015-02-24 at 10.06.1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9" t="14240" r="30716" b="15313"/>
          <a:stretch/>
        </p:blipFill>
        <p:spPr>
          <a:xfrm>
            <a:off x="245332" y="294414"/>
            <a:ext cx="8441468" cy="44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2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7239000" cy="1143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027238"/>
            <a:ext cx="8652042" cy="48466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u="sng" dirty="0" smtClean="0"/>
              <a:t>By the end of lesson, the students will be able to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Say, read and write the names of the famous countries and their capitals.</a:t>
            </a:r>
          </a:p>
          <a:p>
            <a:pPr marL="0" indent="0" algn="r">
              <a:buNone/>
            </a:pPr>
            <a:r>
              <a:rPr lang="ar-sa" sz="1400" dirty="0" smtClean="0"/>
              <a:t>مصر – القاهرة</a:t>
            </a:r>
          </a:p>
          <a:p>
            <a:pPr marL="0" indent="0" algn="r">
              <a:buNone/>
            </a:pPr>
            <a:r>
              <a:rPr lang="ar-sa" sz="1400" dirty="0" smtClean="0"/>
              <a:t>امريكا – واشنطن دي سي</a:t>
            </a:r>
          </a:p>
          <a:p>
            <a:pPr marL="0" indent="0" algn="r">
              <a:buNone/>
            </a:pPr>
            <a:r>
              <a:rPr lang="ar-sa" sz="1400" dirty="0" smtClean="0"/>
              <a:t>اسبانيا – مدريد</a:t>
            </a:r>
          </a:p>
          <a:p>
            <a:pPr marL="0" indent="0" algn="r">
              <a:buNone/>
            </a:pPr>
            <a:r>
              <a:rPr lang="ar-sa" sz="1400" dirty="0" smtClean="0"/>
              <a:t>إيطاليا ـ روما</a:t>
            </a:r>
          </a:p>
          <a:p>
            <a:pPr marL="0" indent="0" algn="r">
              <a:buNone/>
            </a:pPr>
            <a:r>
              <a:rPr lang="ar-sa" sz="1400" dirty="0" smtClean="0"/>
              <a:t>روسيا – موسكو</a:t>
            </a:r>
          </a:p>
          <a:p>
            <a:pPr marL="0" indent="0" algn="r">
              <a:buNone/>
            </a:pPr>
            <a:r>
              <a:rPr lang="ar-sa" sz="1400" dirty="0" smtClean="0"/>
              <a:t>اليونان – اثينا</a:t>
            </a:r>
          </a:p>
          <a:p>
            <a:pPr marL="0" indent="0" algn="r">
              <a:buNone/>
            </a:pPr>
            <a:r>
              <a:rPr lang="ar-sa" sz="1400" dirty="0" smtClean="0"/>
              <a:t>الـمانيا - برلين</a:t>
            </a:r>
            <a:endParaRPr lang="en-US" sz="1400" dirty="0" smtClean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Identify the countries on the map in Arabic.</a:t>
            </a:r>
            <a:endParaRPr lang="ar-sa" sz="1400" dirty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Ask and answer questions about the capitals of the countries</a:t>
            </a:r>
            <a:endParaRPr lang="ar-sa" sz="1400" dirty="0" smtClean="0"/>
          </a:p>
          <a:p>
            <a:pPr marL="0" indent="0" algn="r">
              <a:buNone/>
            </a:pPr>
            <a:r>
              <a:rPr lang="ar-sa" sz="1400" dirty="0" smtClean="0"/>
              <a:t>ما عاصمة مصر؟</a:t>
            </a:r>
          </a:p>
          <a:p>
            <a:pPr marL="0" indent="0" algn="r">
              <a:buNone/>
            </a:pPr>
            <a:r>
              <a:rPr lang="ar-sa" sz="1400" dirty="0" smtClean="0"/>
              <a:t>عاصمة مصر هي القاهرة. </a:t>
            </a:r>
          </a:p>
          <a:p>
            <a:pPr marL="0" indent="0" algn="r">
              <a:buNone/>
            </a:pPr>
            <a:r>
              <a:rPr lang="ar-sa" sz="1400" dirty="0" smtClean="0"/>
              <a:t>القاهرة هي عاصمة مصر.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037" y="98403"/>
            <a:ext cx="84847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Activity 1 Warm up 5 minutes</a:t>
            </a:r>
          </a:p>
          <a:p>
            <a:pPr algn="ctr"/>
            <a:r>
              <a:rPr lang="en-US" sz="2400" b="1" dirty="0" smtClean="0"/>
              <a:t>Look at the map and give me a name of any country you know in Arabic</a:t>
            </a:r>
          </a:p>
        </p:txBody>
      </p:sp>
      <p:pic>
        <p:nvPicPr>
          <p:cNvPr id="5" name="Picture 4" descr="world-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731"/>
            <a:ext cx="9144000" cy="54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037" y="98403"/>
            <a:ext cx="84847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Activity 2 Read and guess the meaning “5 minutes” </a:t>
            </a:r>
          </a:p>
          <a:p>
            <a:pPr algn="ctr"/>
            <a:r>
              <a:rPr lang="en-US" sz="2400" b="1" dirty="0" smtClean="0"/>
              <a:t>Read the names of the countries and capitals and guess the meaning of each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777994" y="1298731"/>
            <a:ext cx="57954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800" b="1" dirty="0"/>
              <a:t>مصر – القاهرة</a:t>
            </a:r>
          </a:p>
          <a:p>
            <a:pPr algn="r"/>
            <a:r>
              <a:rPr lang="ar-sa" sz="4800" b="1" dirty="0"/>
              <a:t>امريكا – واشنطن دي سي</a:t>
            </a:r>
          </a:p>
          <a:p>
            <a:pPr algn="r"/>
            <a:r>
              <a:rPr lang="ar-sa" sz="4800" b="1" dirty="0"/>
              <a:t>اسبانيا – مدريد</a:t>
            </a:r>
          </a:p>
          <a:p>
            <a:pPr algn="r"/>
            <a:r>
              <a:rPr lang="ar-sa" sz="4800" b="1" dirty="0"/>
              <a:t>إيطاليا ـ روما</a:t>
            </a:r>
          </a:p>
          <a:p>
            <a:pPr algn="r"/>
            <a:r>
              <a:rPr lang="ar-sa" sz="4800" b="1" dirty="0"/>
              <a:t>روسيا – موسكو</a:t>
            </a:r>
          </a:p>
          <a:p>
            <a:pPr algn="r"/>
            <a:r>
              <a:rPr lang="ar-sa" sz="4800" b="1" dirty="0"/>
              <a:t>اليونان – اثينا</a:t>
            </a:r>
          </a:p>
          <a:p>
            <a:pPr algn="r"/>
            <a:r>
              <a:rPr lang="ar-sa" sz="4800" b="1" dirty="0"/>
              <a:t>الـمانيا - برلين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6061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0662" y="2378391"/>
            <a:ext cx="84847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Presentation “15 minutes” </a:t>
            </a:r>
          </a:p>
        </p:txBody>
      </p:sp>
    </p:spTree>
    <p:extLst>
      <p:ext uri="{BB962C8B-B14F-4D97-AF65-F5344CB8AC3E}">
        <p14:creationId xmlns:p14="http://schemas.microsoft.com/office/powerpoint/2010/main" val="254633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1020" y="-673686"/>
            <a:ext cx="6546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 smtClean="0"/>
              <a:t>مصر</a:t>
            </a:r>
            <a:endParaRPr lang="en-US" sz="9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z="1100" smtClean="0"/>
              <a:t>6</a:t>
            </a:fld>
            <a:endParaRPr lang="en-US" sz="1100"/>
          </a:p>
        </p:txBody>
      </p:sp>
      <p:pic>
        <p:nvPicPr>
          <p:cNvPr id="6" name="Picture 5" descr="Egypt-Flag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4" y="1327577"/>
            <a:ext cx="8262779" cy="3698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5214" y="4786690"/>
            <a:ext cx="25048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800" b="1" dirty="0" smtClean="0"/>
              <a:t>القاهرة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608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3748" y="339881"/>
            <a:ext cx="712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/>
              <a:t>الولايات المتحدة الأمريكية ( أمريكا)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z="1800" smtClean="0"/>
              <a:t>7</a:t>
            </a:fld>
            <a:endParaRPr lang="en-US" sz="180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660038"/>
            <a:ext cx="8509000" cy="3679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358" y="5538526"/>
            <a:ext cx="712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/>
              <a:t>واشنطن دي سي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6730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020" y="-222889"/>
            <a:ext cx="6546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/>
              <a:t>أسبانيا</a:t>
            </a:r>
            <a:endParaRPr lang="en-US" sz="8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z="2000" smtClean="0"/>
              <a:t>8</a:t>
            </a:fld>
            <a:endParaRPr lang="en-US" sz="2000"/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6" y="1394334"/>
            <a:ext cx="8947374" cy="4471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1105" y="5363440"/>
            <a:ext cx="6546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/>
              <a:t>مدريد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422097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020" y="-259417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إيطاليا</a:t>
            </a:r>
            <a:endParaRPr lang="en-US" sz="8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BF87-32D5-F24D-95FB-FB9793CCC1E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Italy_flag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3" y="1291278"/>
            <a:ext cx="8702043" cy="4296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3420" y="5240352"/>
            <a:ext cx="6546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 smtClean="0"/>
              <a:t>روما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9138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647</Words>
  <Application>Microsoft Macintosh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Town of Watertown, MA</dc:creator>
  <cp:lastModifiedBy>Town of Watertown, MA</cp:lastModifiedBy>
  <cp:revision>51</cp:revision>
  <cp:lastPrinted>2015-02-24T13:04:13Z</cp:lastPrinted>
  <dcterms:created xsi:type="dcterms:W3CDTF">2014-10-18T14:08:04Z</dcterms:created>
  <dcterms:modified xsi:type="dcterms:W3CDTF">2015-02-25T03:14:57Z</dcterms:modified>
</cp:coreProperties>
</file>