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6" r:id="rId2"/>
    <p:sldId id="267" r:id="rId3"/>
    <p:sldId id="269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5" d="100"/>
          <a:sy n="45" d="100"/>
        </p:scale>
        <p:origin x="-13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31E33-51D6-6C4F-A84D-73819B884C2B}" type="datetimeFigureOut">
              <a:rPr lang="en-US" smtClean="0"/>
              <a:t>2/26/15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27889-4CDF-8942-B163-6B50FC8E3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57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D1CB8-6A5C-E948-9C41-8BBB6DB528AA}" type="datetimeFigureOut">
              <a:rPr lang="en-US" smtClean="0"/>
              <a:t>2/26/15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165EF-08BB-1346-B0C2-66222129B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CB67-DAAA-1245-AC51-33CECF728FCE}" type="datetimeFigureOut">
              <a:rPr lang="en-US" smtClean="0"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5E3C9-907A-384A-A360-7B81F8193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38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CB67-DAAA-1245-AC51-33CECF728FCE}" type="datetimeFigureOut">
              <a:rPr lang="en-US" smtClean="0"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5E3C9-907A-384A-A360-7B81F8193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2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CB67-DAAA-1245-AC51-33CECF728FCE}" type="datetimeFigureOut">
              <a:rPr lang="en-US" smtClean="0"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5E3C9-907A-384A-A360-7B81F8193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469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CB67-DAAA-1245-AC51-33CECF728FCE}" type="datetimeFigureOut">
              <a:rPr lang="en-US" smtClean="0"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5E3C9-907A-384A-A360-7B81F8193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41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CB67-DAAA-1245-AC51-33CECF728FCE}" type="datetimeFigureOut">
              <a:rPr lang="en-US" smtClean="0"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5E3C9-907A-384A-A360-7B81F8193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72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CB67-DAAA-1245-AC51-33CECF728FCE}" type="datetimeFigureOut">
              <a:rPr lang="en-US" smtClean="0"/>
              <a:t>2/26/15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5E3C9-907A-384A-A360-7B81F8193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CB67-DAAA-1245-AC51-33CECF728FCE}" type="datetimeFigureOut">
              <a:rPr lang="en-US" smtClean="0"/>
              <a:t>2/26/15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5E3C9-907A-384A-A360-7B81F8193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22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CB67-DAAA-1245-AC51-33CECF728FCE}" type="datetimeFigureOut">
              <a:rPr lang="en-US" smtClean="0"/>
              <a:t>2/26/15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5E3C9-907A-384A-A360-7B81F8193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50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CB67-DAAA-1245-AC51-33CECF728FCE}" type="datetimeFigureOut">
              <a:rPr lang="en-US" smtClean="0"/>
              <a:t>2/26/15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5E3C9-907A-384A-A360-7B81F8193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80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CB67-DAAA-1245-AC51-33CECF728FCE}" type="datetimeFigureOut">
              <a:rPr lang="en-US" smtClean="0"/>
              <a:t>2/26/15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5E3C9-907A-384A-A360-7B81F8193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48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CB67-DAAA-1245-AC51-33CECF728FCE}" type="datetimeFigureOut">
              <a:rPr lang="en-US" smtClean="0"/>
              <a:t>2/26/15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5E3C9-907A-384A-A360-7B81F8193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988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4CB67-DAAA-1245-AC51-33CECF728FCE}" type="datetimeFigureOut">
              <a:rPr lang="en-US" smtClean="0"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5E3C9-907A-384A-A360-7B81F8193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39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0826" y="762000"/>
            <a:ext cx="7620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8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Countries and Capitals</a:t>
            </a:r>
          </a:p>
          <a:p>
            <a:pPr algn="ctr">
              <a:buNone/>
            </a:pPr>
            <a:r>
              <a:rPr lang="en-US" sz="4800" b="1" dirty="0" smtClean="0"/>
              <a:t>Prepared by:</a:t>
            </a:r>
          </a:p>
          <a:p>
            <a:pPr algn="ctr"/>
            <a:r>
              <a:rPr lang="en-US" sz="4800" b="1" dirty="0" smtClean="0"/>
              <a:t>Ahmed Mohamed</a:t>
            </a:r>
          </a:p>
          <a:p>
            <a:pPr algn="ctr">
              <a:buNone/>
            </a:pPr>
            <a:r>
              <a:rPr lang="en-US" sz="4800" b="1" dirty="0" smtClean="0"/>
              <a:t>TCLP 2014/2015</a:t>
            </a:r>
          </a:p>
          <a:p>
            <a:pPr algn="ctr">
              <a:buNone/>
            </a:pPr>
            <a:r>
              <a:rPr lang="en-US" sz="4800" b="1" dirty="0" smtClean="0"/>
              <a:t>Watertown Middle School</a:t>
            </a:r>
          </a:p>
          <a:p>
            <a:pPr algn="ctr">
              <a:buNone/>
            </a:pPr>
            <a:endParaRPr lang="en-US" sz="4800" b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BF87-32D5-F24D-95FB-FB9793CCC1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52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BF87-32D5-F24D-95FB-FB9793CCC1EE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06396" y="4597817"/>
            <a:ext cx="16175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400" b="1" dirty="0" smtClean="0"/>
              <a:t>رأسي</a:t>
            </a:r>
          </a:p>
          <a:p>
            <a:r>
              <a:rPr lang="en-US" sz="1400" b="1" dirty="0" smtClean="0"/>
              <a:t>1 Russia</a:t>
            </a:r>
          </a:p>
          <a:p>
            <a:r>
              <a:rPr lang="en-US" sz="1400" b="1" dirty="0" smtClean="0"/>
              <a:t>2- Washington DC</a:t>
            </a:r>
          </a:p>
          <a:p>
            <a:r>
              <a:rPr lang="en-US" sz="1400" b="1" dirty="0" smtClean="0"/>
              <a:t>4-Athens</a:t>
            </a:r>
          </a:p>
          <a:p>
            <a:r>
              <a:rPr lang="en-US" sz="1400" b="1" dirty="0" smtClean="0"/>
              <a:t>7 – Madrid</a:t>
            </a:r>
          </a:p>
          <a:p>
            <a:r>
              <a:rPr lang="en-US" sz="1400" b="1" dirty="0" smtClean="0"/>
              <a:t>8 – Germany</a:t>
            </a:r>
          </a:p>
          <a:p>
            <a:r>
              <a:rPr lang="en-US" sz="1400" b="1" dirty="0" smtClean="0"/>
              <a:t>10 – Cairo</a:t>
            </a:r>
          </a:p>
          <a:p>
            <a:r>
              <a:rPr lang="en-US" sz="1400" b="1" dirty="0" smtClean="0"/>
              <a:t>11 – Moscow</a:t>
            </a:r>
          </a:p>
          <a:p>
            <a:r>
              <a:rPr lang="en-US" sz="1400" b="1" dirty="0" smtClean="0"/>
              <a:t>12 - Rome</a:t>
            </a:r>
            <a:endParaRPr lang="ar-sa" sz="1400" b="1" dirty="0" smtClean="0"/>
          </a:p>
          <a:p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92975" y="4905593"/>
            <a:ext cx="21138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400" b="1" dirty="0" smtClean="0"/>
              <a:t>أفقي</a:t>
            </a:r>
          </a:p>
          <a:p>
            <a:r>
              <a:rPr lang="en-US" sz="1400" b="1" dirty="0" smtClean="0"/>
              <a:t>3- Spain</a:t>
            </a:r>
          </a:p>
          <a:p>
            <a:r>
              <a:rPr lang="en-US" sz="1400" b="1" dirty="0" smtClean="0"/>
              <a:t>5 - Greece</a:t>
            </a:r>
          </a:p>
          <a:p>
            <a:r>
              <a:rPr lang="en-US" sz="1400" b="1" dirty="0" smtClean="0"/>
              <a:t>6- Capital</a:t>
            </a:r>
          </a:p>
          <a:p>
            <a:r>
              <a:rPr lang="en-US" sz="1400" b="1" dirty="0"/>
              <a:t>9</a:t>
            </a:r>
            <a:r>
              <a:rPr lang="en-US" sz="1400" b="1" dirty="0" smtClean="0"/>
              <a:t> – Italy</a:t>
            </a:r>
          </a:p>
          <a:p>
            <a:r>
              <a:rPr lang="en-US" sz="1400" b="1" dirty="0" smtClean="0"/>
              <a:t>12– Berlin</a:t>
            </a:r>
          </a:p>
          <a:p>
            <a:r>
              <a:rPr lang="en-US" sz="1400" b="1" dirty="0" smtClean="0"/>
              <a:t>14- Egypt</a:t>
            </a:r>
          </a:p>
          <a:p>
            <a:r>
              <a:rPr lang="en-US" sz="1400" b="1" dirty="0" smtClean="0"/>
              <a:t>15-America </a:t>
            </a:r>
          </a:p>
          <a:p>
            <a:endParaRPr lang="en-US" sz="1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92975" y="-13363"/>
            <a:ext cx="6311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Fill in the crossword puzzle with the Arabic words</a:t>
            </a:r>
            <a:endParaRPr lang="en-US" sz="1400" dirty="0"/>
          </a:p>
        </p:txBody>
      </p:sp>
      <p:pic>
        <p:nvPicPr>
          <p:cNvPr id="7" name="Picture 6" descr="Screen Shot 2015-02-24 at 10.06.1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9" t="14240" r="30716" b="15313"/>
          <a:stretch/>
        </p:blipFill>
        <p:spPr>
          <a:xfrm>
            <a:off x="245332" y="294414"/>
            <a:ext cx="8441468" cy="442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535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944" y="374802"/>
            <a:ext cx="8136074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</a:t>
            </a:r>
            <a:r>
              <a:rPr lang="en-US" b="1" dirty="0" smtClean="0"/>
              <a:t>Question </a:t>
            </a:r>
            <a:r>
              <a:rPr lang="en-US" b="1" dirty="0"/>
              <a:t>1</a:t>
            </a:r>
            <a:r>
              <a:rPr lang="en-US" b="1" dirty="0" smtClean="0"/>
              <a:t>: put ( T ) in front of the correct sentences and ( F ) in front of the wrong ones</a:t>
            </a:r>
            <a:r>
              <a:rPr lang="ar-sa" b="1" dirty="0" smtClean="0"/>
              <a:t> </a:t>
            </a:r>
            <a:r>
              <a:rPr lang="en-US" b="1" dirty="0" smtClean="0"/>
              <a:t>and then correct the wrong sentences.</a:t>
            </a:r>
          </a:p>
          <a:p>
            <a:pPr marL="342900" indent="-342900" algn="r">
              <a:buFont typeface="+mj-lt"/>
              <a:buAutoNum type="arabicPeriod"/>
            </a:pPr>
            <a:r>
              <a:rPr lang="ar-sa" b="1" dirty="0" smtClean="0"/>
              <a:t>عاصمة الجزائر هي تونس (       )………………………………………………………</a:t>
            </a:r>
            <a:r>
              <a:rPr lang="en-US" b="1" dirty="0" smtClean="0"/>
              <a:t>.</a:t>
            </a:r>
            <a:endParaRPr lang="ar-sa" b="1" dirty="0" smtClean="0"/>
          </a:p>
          <a:p>
            <a:pPr marL="342900" indent="-342900" algn="r">
              <a:buFont typeface="+mj-lt"/>
              <a:buAutoNum type="arabicPeriod"/>
            </a:pPr>
            <a:r>
              <a:rPr lang="ar-sa" b="1" dirty="0" smtClean="0"/>
              <a:t>عاصمة أسبانيا هي روما (       )</a:t>
            </a:r>
            <a:r>
              <a:rPr lang="ar-sa" b="1" dirty="0"/>
              <a:t> …………………………………………………</a:t>
            </a:r>
            <a:r>
              <a:rPr lang="en-US" b="1" dirty="0"/>
              <a:t>.</a:t>
            </a:r>
            <a:endParaRPr lang="ar-sa" b="1" dirty="0"/>
          </a:p>
          <a:p>
            <a:pPr marL="342900" indent="-342900" algn="r">
              <a:buFont typeface="+mj-lt"/>
              <a:buAutoNum type="arabicPeriod"/>
            </a:pPr>
            <a:r>
              <a:rPr lang="ar-sa" b="1" dirty="0" smtClean="0"/>
              <a:t>طوكيو هي عاصمة اليابان (       )</a:t>
            </a:r>
            <a:r>
              <a:rPr lang="ar-sa" b="1" dirty="0"/>
              <a:t> …………………………………………………</a:t>
            </a:r>
            <a:r>
              <a:rPr lang="en-US" b="1" dirty="0"/>
              <a:t>.</a:t>
            </a:r>
            <a:endParaRPr lang="ar-sa" b="1" dirty="0"/>
          </a:p>
          <a:p>
            <a:pPr marL="342900" indent="-342900" algn="r">
              <a:buFont typeface="+mj-lt"/>
              <a:buAutoNum type="arabicPeriod"/>
            </a:pPr>
            <a:r>
              <a:rPr lang="ar-sa" b="1" dirty="0"/>
              <a:t>واشنطن دي سي هي عاصمة أمريكا (       </a:t>
            </a:r>
            <a:r>
              <a:rPr lang="ar-sa" b="1" dirty="0" smtClean="0"/>
              <a:t>)</a:t>
            </a:r>
            <a:r>
              <a:rPr lang="ar-sa" b="1" dirty="0"/>
              <a:t> …………………………………………………</a:t>
            </a:r>
            <a:r>
              <a:rPr lang="en-US" b="1" dirty="0"/>
              <a:t>.</a:t>
            </a:r>
            <a:endParaRPr lang="ar-sa" b="1" dirty="0" smtClean="0"/>
          </a:p>
          <a:p>
            <a:pPr marL="342900" indent="-342900" algn="r">
              <a:buFont typeface="+mj-lt"/>
              <a:buAutoNum type="arabicPeriod"/>
            </a:pPr>
            <a:r>
              <a:rPr lang="ar-sa" b="1" dirty="0"/>
              <a:t>عاصمة روسيا هي مدريد       (       </a:t>
            </a:r>
            <a:r>
              <a:rPr lang="ar-sa" b="1" dirty="0" smtClean="0"/>
              <a:t>)</a:t>
            </a:r>
            <a:r>
              <a:rPr lang="ar-sa" b="1" dirty="0"/>
              <a:t> …………………………………………………</a:t>
            </a:r>
            <a:r>
              <a:rPr lang="en-US" b="1" dirty="0" smtClean="0"/>
              <a:t>.</a:t>
            </a:r>
            <a:endParaRPr lang="ar-sa" b="1" dirty="0" smtClean="0"/>
          </a:p>
          <a:p>
            <a:pPr marL="342900" indent="-342900" algn="r">
              <a:buFont typeface="+mj-lt"/>
              <a:buAutoNum type="arabicPeriod"/>
            </a:pPr>
            <a:r>
              <a:rPr lang="ar-sa" b="1" dirty="0" smtClean="0"/>
              <a:t>موسكو هي عاصمة كندا (        ).........................................</a:t>
            </a:r>
          </a:p>
          <a:p>
            <a:pPr marL="342900" indent="-342900" algn="r">
              <a:buFont typeface="+mj-lt"/>
              <a:buAutoNum type="arabicPeriod"/>
            </a:pPr>
            <a:r>
              <a:rPr lang="ar-sa" b="1" dirty="0" smtClean="0"/>
              <a:t>القاهرة هي عاصمة </a:t>
            </a:r>
            <a:r>
              <a:rPr lang="ar-sa" b="1" dirty="0"/>
              <a:t>مصر (        ).............................</a:t>
            </a:r>
            <a:r>
              <a:rPr lang="ar-sa" b="1" dirty="0" smtClean="0"/>
              <a:t>...........</a:t>
            </a:r>
            <a:endParaRPr lang="ar-sa" b="1" dirty="0"/>
          </a:p>
          <a:p>
            <a:pPr marL="342900" indent="-342900" algn="r">
              <a:buFont typeface="+mj-lt"/>
              <a:buAutoNum type="arabicPeriod"/>
            </a:pP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46700" y="3260050"/>
            <a:ext cx="77103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 smtClean="0"/>
              <a:t> </a:t>
            </a:r>
            <a:r>
              <a:rPr lang="en-US" sz="2400" b="1" dirty="0" smtClean="0"/>
              <a:t>Question 2 :Finish the following dialogue</a:t>
            </a:r>
            <a:endParaRPr lang="ar-sa" sz="2400" b="1" dirty="0" smtClean="0"/>
          </a:p>
          <a:p>
            <a:endParaRPr lang="ar-sa" sz="2400" b="1" dirty="0" smtClean="0"/>
          </a:p>
          <a:p>
            <a:pPr algn="r"/>
            <a:r>
              <a:rPr lang="ar-sa" sz="2400" b="1" dirty="0" smtClean="0"/>
              <a:t>مود: ماعاصمة امريكا؟</a:t>
            </a:r>
          </a:p>
          <a:p>
            <a:pPr algn="r"/>
            <a:r>
              <a:rPr lang="ar-sa" sz="2400" b="1" dirty="0" smtClean="0"/>
              <a:t>هاريت: …………………</a:t>
            </a:r>
            <a:r>
              <a:rPr lang="en-US" sz="2400" b="1" dirty="0" smtClean="0"/>
              <a:t>..</a:t>
            </a:r>
            <a:r>
              <a:rPr lang="ar-sa" sz="2400" b="1" dirty="0" smtClean="0"/>
              <a:t>...............</a:t>
            </a:r>
          </a:p>
          <a:p>
            <a:pPr algn="r"/>
            <a:r>
              <a:rPr lang="ar-sa" sz="2400" b="1" dirty="0"/>
              <a:t>مود: </a:t>
            </a:r>
            <a:r>
              <a:rPr lang="ar-sa" sz="2400" b="1" dirty="0" smtClean="0"/>
              <a:t>………………………………؟</a:t>
            </a:r>
            <a:endParaRPr lang="ar-sa" sz="2400" b="1" dirty="0"/>
          </a:p>
          <a:p>
            <a:pPr algn="r"/>
            <a:r>
              <a:rPr lang="ar-sa" sz="2400" b="1" dirty="0"/>
              <a:t>هاريت: </a:t>
            </a:r>
            <a:r>
              <a:rPr lang="ar-sa" sz="2400" b="1" dirty="0" smtClean="0"/>
              <a:t>عاصمة اليابان هي طوكيو.</a:t>
            </a:r>
          </a:p>
          <a:p>
            <a:pPr algn="r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34107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-32756"/>
            <a:ext cx="7239000" cy="1143000"/>
          </a:xfr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Objectives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3415" y="1098883"/>
            <a:ext cx="8652042" cy="484663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b="1" u="sng" dirty="0" smtClean="0"/>
              <a:t>By the end of lesson, the students will be able to</a:t>
            </a:r>
          </a:p>
          <a:p>
            <a:pPr>
              <a:buFont typeface="+mj-lt"/>
              <a:buAutoNum type="arabicPeriod"/>
            </a:pPr>
            <a:r>
              <a:rPr lang="en-US" sz="1400" dirty="0" smtClean="0"/>
              <a:t>Revise the names of the famous countries and their capitals.</a:t>
            </a:r>
          </a:p>
          <a:p>
            <a:pPr marL="0" indent="0" algn="r">
              <a:buNone/>
            </a:pPr>
            <a:r>
              <a:rPr lang="ar-sa" sz="1400" dirty="0" smtClean="0"/>
              <a:t>مصر– القاهرة</a:t>
            </a:r>
          </a:p>
          <a:p>
            <a:pPr marL="0" indent="0" algn="r">
              <a:buNone/>
            </a:pPr>
            <a:r>
              <a:rPr lang="ar-sa" sz="1400" dirty="0" smtClean="0"/>
              <a:t>امريكا– واشنطن دي سي</a:t>
            </a:r>
          </a:p>
          <a:p>
            <a:pPr marL="0" indent="0" algn="r">
              <a:buNone/>
            </a:pPr>
            <a:r>
              <a:rPr lang="ar-sa" sz="1400" dirty="0" smtClean="0"/>
              <a:t>اسبانيا – مدريد</a:t>
            </a:r>
          </a:p>
          <a:p>
            <a:pPr marL="0" indent="0" algn="r">
              <a:buNone/>
            </a:pPr>
            <a:r>
              <a:rPr lang="ar-sa" sz="1400" dirty="0" smtClean="0"/>
              <a:t>إيطاليا ـ روما</a:t>
            </a:r>
          </a:p>
          <a:p>
            <a:pPr marL="0" indent="0" algn="r">
              <a:buNone/>
            </a:pPr>
            <a:r>
              <a:rPr lang="ar-sa" sz="1400" dirty="0" smtClean="0"/>
              <a:t>روسيا – موسكو</a:t>
            </a:r>
          </a:p>
          <a:p>
            <a:pPr marL="0" indent="0" algn="r">
              <a:buNone/>
            </a:pPr>
            <a:r>
              <a:rPr lang="ar-sa" sz="1400" dirty="0" smtClean="0"/>
              <a:t>اليونان – اثينا</a:t>
            </a:r>
          </a:p>
          <a:p>
            <a:pPr marL="0" indent="0" algn="r">
              <a:buNone/>
            </a:pPr>
            <a:r>
              <a:rPr lang="ar-sa" sz="1400" dirty="0" smtClean="0"/>
              <a:t>الـمانيا – برلين</a:t>
            </a:r>
            <a:endParaRPr lang="en-US" sz="1400" dirty="0" smtClean="0"/>
          </a:p>
          <a:p>
            <a:pPr>
              <a:buFont typeface="+mj-lt"/>
              <a:buAutoNum type="arabicPeriod" startAt="2"/>
            </a:pPr>
            <a:r>
              <a:rPr lang="en-US" sz="1400" dirty="0" smtClean="0"/>
              <a:t>Learn new courtiers and capitals</a:t>
            </a:r>
          </a:p>
          <a:p>
            <a:pPr marL="0" indent="0" algn="r">
              <a:buNone/>
            </a:pPr>
            <a:r>
              <a:rPr lang="ar-sa" sz="1400" dirty="0"/>
              <a:t>الجزائر– الجزائر</a:t>
            </a:r>
          </a:p>
          <a:p>
            <a:pPr marL="0" indent="0" algn="r">
              <a:buNone/>
            </a:pPr>
            <a:r>
              <a:rPr lang="ar-sa" sz="1400" dirty="0"/>
              <a:t>كندا– </a:t>
            </a:r>
            <a:r>
              <a:rPr lang="ar-sa" sz="1400" dirty="0" smtClean="0"/>
              <a:t>اوتاواه</a:t>
            </a:r>
            <a:endParaRPr lang="en-US" sz="1400" dirty="0" smtClean="0"/>
          </a:p>
          <a:p>
            <a:pPr marL="0" indent="0" algn="r">
              <a:buNone/>
            </a:pPr>
            <a:r>
              <a:rPr lang="ar-sa" sz="1400" dirty="0" smtClean="0"/>
              <a:t>انجلترا – لندن</a:t>
            </a:r>
          </a:p>
          <a:p>
            <a:pPr marL="0" indent="0" algn="r">
              <a:buNone/>
            </a:pPr>
            <a:r>
              <a:rPr lang="ar-sa" sz="1400" dirty="0" smtClean="0"/>
              <a:t>اليابان – طوكيو</a:t>
            </a:r>
          </a:p>
          <a:p>
            <a:pPr marL="0" indent="0" algn="r">
              <a:buNone/>
            </a:pPr>
            <a:r>
              <a:rPr lang="ar-sa" sz="1400" dirty="0" smtClean="0"/>
              <a:t>الـمغرب - الرباط</a:t>
            </a:r>
          </a:p>
          <a:p>
            <a:pPr marL="0" indent="0" algn="r">
              <a:buNone/>
            </a:pPr>
            <a:endParaRPr lang="ar-sa" sz="1400" dirty="0"/>
          </a:p>
          <a:p>
            <a:pPr>
              <a:buFont typeface="+mj-lt"/>
              <a:buAutoNum type="arabicPeriod"/>
            </a:pPr>
            <a:endParaRPr lang="ar-sa" sz="1400" dirty="0" smtClean="0"/>
          </a:p>
          <a:p>
            <a:pPr>
              <a:buFont typeface="+mj-lt"/>
              <a:buAutoNum type="arabicPeriod" startAt="3"/>
            </a:pPr>
            <a:r>
              <a:rPr lang="en-US" sz="1400" dirty="0" smtClean="0"/>
              <a:t>Identify the countries on the map in Arabic.</a:t>
            </a:r>
            <a:endParaRPr lang="ar-sa" sz="1400" dirty="0"/>
          </a:p>
          <a:p>
            <a:pPr>
              <a:buFont typeface="+mj-lt"/>
              <a:buAutoNum type="arabicPeriod" startAt="3"/>
            </a:pPr>
            <a:r>
              <a:rPr lang="en-US" sz="1400" dirty="0" smtClean="0"/>
              <a:t>Ask and answer questions about the capitals of the countries</a:t>
            </a:r>
            <a:endParaRPr lang="ar-sa" sz="1400" dirty="0" smtClean="0"/>
          </a:p>
          <a:p>
            <a:pPr marL="0" indent="0" algn="r">
              <a:buNone/>
            </a:pPr>
            <a:r>
              <a:rPr lang="ar-sa" sz="1400" dirty="0" smtClean="0"/>
              <a:t>ما عاصمة مصر؟</a:t>
            </a:r>
          </a:p>
          <a:p>
            <a:pPr marL="0" indent="0" algn="r">
              <a:buNone/>
            </a:pPr>
            <a:r>
              <a:rPr lang="ar-sa" sz="1400" dirty="0" smtClean="0"/>
              <a:t>عاصمة مصر هي القاهرة. </a:t>
            </a:r>
          </a:p>
          <a:p>
            <a:pPr marL="0" indent="0" algn="r">
              <a:buNone/>
            </a:pPr>
            <a:r>
              <a:rPr lang="ar-sa" sz="1400" dirty="0" smtClean="0"/>
              <a:t>القاهرة هي عاصمة مصر.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BF87-32D5-F24D-95FB-FB9793CCC1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507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988062"/>
              </p:ext>
            </p:extLst>
          </p:nvPr>
        </p:nvGraphicFramePr>
        <p:xfrm>
          <a:off x="335449" y="846822"/>
          <a:ext cx="7387043" cy="3708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5135"/>
                <a:gridCol w="4071908"/>
              </a:tblGrid>
              <a:tr h="538703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Country </a:t>
                      </a:r>
                      <a:r>
                        <a:rPr lang="ar-sa" sz="1800" b="1" dirty="0" smtClean="0"/>
                        <a:t>الدولة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Capital</a:t>
                      </a:r>
                      <a:r>
                        <a:rPr lang="ar-sa" sz="1800" b="1" dirty="0" smtClean="0"/>
                        <a:t> العاصمة</a:t>
                      </a:r>
                      <a:endParaRPr lang="en-US" sz="1800" b="1" dirty="0"/>
                    </a:p>
                  </a:txBody>
                  <a:tcPr/>
                </a:tc>
              </a:tr>
              <a:tr h="339183">
                <a:tc>
                  <a:txBody>
                    <a:bodyPr/>
                    <a:lstStyle/>
                    <a:p>
                      <a:r>
                        <a:rPr lang="x-none" sz="2000" b="1" dirty="0" smtClean="0"/>
                        <a:t>ايطاليا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</a:tr>
              <a:tr h="339183">
                <a:tc>
                  <a:txBody>
                    <a:bodyPr/>
                    <a:lstStyle/>
                    <a:p>
                      <a:r>
                        <a:rPr lang="ar-sa" sz="2000" b="1" dirty="0" smtClean="0"/>
                        <a:t>فرنسا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</a:tr>
              <a:tr h="339183">
                <a:tc>
                  <a:txBody>
                    <a:bodyPr/>
                    <a:lstStyle/>
                    <a:p>
                      <a:r>
                        <a:rPr lang="x-none" sz="2000" b="1" dirty="0" smtClean="0"/>
                        <a:t>اسبانيا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</a:tr>
              <a:tr h="339183">
                <a:tc>
                  <a:txBody>
                    <a:bodyPr/>
                    <a:lstStyle/>
                    <a:p>
                      <a:r>
                        <a:rPr lang="ar-sa" sz="2000" b="1" dirty="0" smtClean="0"/>
                        <a:t>أمريكا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</a:tr>
              <a:tr h="339183">
                <a:tc>
                  <a:txBody>
                    <a:bodyPr/>
                    <a:lstStyle/>
                    <a:p>
                      <a:r>
                        <a:rPr lang="x-none" sz="2000" b="1" dirty="0" smtClean="0"/>
                        <a:t>البرازيل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</a:tr>
              <a:tr h="339183">
                <a:tc>
                  <a:txBody>
                    <a:bodyPr/>
                    <a:lstStyle/>
                    <a:p>
                      <a:r>
                        <a:rPr lang="ar-sa" sz="2000" b="1" dirty="0" smtClean="0"/>
                        <a:t>مصر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</a:tr>
              <a:tr h="339183">
                <a:tc>
                  <a:txBody>
                    <a:bodyPr/>
                    <a:lstStyle/>
                    <a:p>
                      <a:r>
                        <a:rPr lang="ar-sa" sz="2000" b="1" dirty="0" smtClean="0"/>
                        <a:t>الجزائر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</a:tr>
              <a:tr h="339183">
                <a:tc>
                  <a:txBody>
                    <a:bodyPr/>
                    <a:lstStyle/>
                    <a:p>
                      <a:r>
                        <a:rPr lang="ar-sa" sz="2000" b="1" dirty="0" smtClean="0"/>
                        <a:t>الجزائر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8437" y="-7015"/>
            <a:ext cx="8641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Do now 5 minutes</a:t>
            </a:r>
            <a:endParaRPr lang="ar-sa" sz="2000" b="1" dirty="0" smtClean="0"/>
          </a:p>
          <a:p>
            <a:pPr algn="ctr"/>
            <a:r>
              <a:rPr lang="en-US" sz="2000" b="1" dirty="0" smtClean="0"/>
              <a:t>Write the capital, language and the continent for each country</a:t>
            </a:r>
            <a:endParaRPr lang="en-US" sz="20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BF87-32D5-F24D-95FB-FB9793CCC1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72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1020" y="9508"/>
            <a:ext cx="6546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000" b="1" dirty="0" smtClean="0"/>
              <a:t>كندا</a:t>
            </a:r>
            <a:endParaRPr lang="en-US" sz="8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BF87-32D5-F24D-95FB-FB9793CCC1EE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 descr="1280px-Flag_of_Canada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10" y="1332947"/>
            <a:ext cx="8062989" cy="39559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91020" y="5322124"/>
            <a:ext cx="6546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000" b="1" dirty="0" smtClean="0"/>
              <a:t>اوتاوا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800182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0581" y="-148587"/>
            <a:ext cx="84062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000" b="1" dirty="0" smtClean="0"/>
              <a:t>إنـجلترا</a:t>
            </a:r>
            <a:endParaRPr lang="en-US" sz="8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0581" y="5083179"/>
            <a:ext cx="84062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000" b="1" dirty="0" smtClean="0"/>
              <a:t>لندن</a:t>
            </a:r>
            <a:endParaRPr lang="en-US" sz="8000" b="1" dirty="0"/>
          </a:p>
        </p:txBody>
      </p:sp>
      <p:pic>
        <p:nvPicPr>
          <p:cNvPr id="5" name="Picture 4" descr="colors-of-engla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82" y="1337263"/>
            <a:ext cx="8406218" cy="374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82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1020" y="-116727"/>
            <a:ext cx="6546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000" b="1" dirty="0" smtClean="0"/>
              <a:t>اليابان</a:t>
            </a:r>
            <a:endParaRPr lang="en-US" sz="8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BF87-32D5-F24D-95FB-FB9793CCC1EE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 descr="japa-MMAP-m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90" y="1206712"/>
            <a:ext cx="8005905" cy="37930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7104" y="5055181"/>
            <a:ext cx="6546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000" b="1" dirty="0" smtClean="0"/>
              <a:t>طوكيو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4076799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1020" y="97308"/>
            <a:ext cx="6546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000" b="1" dirty="0" smtClean="0"/>
              <a:t>الجزائر</a:t>
            </a:r>
            <a:endParaRPr lang="en-US" sz="8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BF87-32D5-F24D-95FB-FB9793CCC1EE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 descr="algeria-fla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7" y="1560245"/>
            <a:ext cx="8498128" cy="39194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92072" y="5343081"/>
            <a:ext cx="6546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000" b="1" dirty="0" smtClean="0"/>
              <a:t>الجزائر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2460835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1020" y="-359160"/>
            <a:ext cx="6546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000" b="1" dirty="0" smtClean="0"/>
              <a:t>الـمغرب</a:t>
            </a:r>
            <a:endParaRPr lang="en-US" sz="8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BF87-32D5-F24D-95FB-FB9793CCC1EE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 descr="moro-MMAP-m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9" y="1231647"/>
            <a:ext cx="8833611" cy="38349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43420" y="5047036"/>
            <a:ext cx="6546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000" b="1" dirty="0" smtClean="0"/>
              <a:t>الرباط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620242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043427"/>
              </p:ext>
            </p:extLst>
          </p:nvPr>
        </p:nvGraphicFramePr>
        <p:xfrm>
          <a:off x="335449" y="846822"/>
          <a:ext cx="7387043" cy="5293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5135"/>
                <a:gridCol w="4071908"/>
              </a:tblGrid>
              <a:tr h="538703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Country </a:t>
                      </a:r>
                      <a:r>
                        <a:rPr lang="ar-sa" sz="1800" b="1" dirty="0" smtClean="0"/>
                        <a:t>الدولة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Capital</a:t>
                      </a:r>
                      <a:r>
                        <a:rPr lang="ar-sa" sz="1800" b="1" dirty="0" smtClean="0"/>
                        <a:t> العاصمة</a:t>
                      </a:r>
                      <a:endParaRPr lang="en-US" sz="1800" b="1" dirty="0"/>
                    </a:p>
                  </a:txBody>
                  <a:tcPr/>
                </a:tc>
              </a:tr>
              <a:tr h="339183">
                <a:tc>
                  <a:txBody>
                    <a:bodyPr/>
                    <a:lstStyle/>
                    <a:p>
                      <a:r>
                        <a:rPr lang="x-none" sz="2000" b="1" dirty="0" smtClean="0"/>
                        <a:t>اليابان</a:t>
                      </a:r>
                      <a:r>
                        <a:rPr lang="en-US" sz="2000" b="1" dirty="0" smtClean="0"/>
                        <a:t>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</a:tr>
              <a:tr h="339183">
                <a:tc>
                  <a:txBody>
                    <a:bodyPr/>
                    <a:lstStyle/>
                    <a:p>
                      <a:r>
                        <a:rPr lang="x-none" sz="2000" b="1" dirty="0" smtClean="0"/>
                        <a:t>ا</a:t>
                      </a:r>
                      <a:r>
                        <a:rPr lang="ar-sa" sz="2000" b="1" dirty="0" smtClean="0"/>
                        <a:t>نـجلترا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</a:tr>
              <a:tr h="339183">
                <a:tc>
                  <a:txBody>
                    <a:bodyPr/>
                    <a:lstStyle/>
                    <a:p>
                      <a:r>
                        <a:rPr lang="x-none" sz="2000" b="1" dirty="0" smtClean="0"/>
                        <a:t>ايطاليا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</a:tr>
              <a:tr h="339183">
                <a:tc>
                  <a:txBody>
                    <a:bodyPr/>
                    <a:lstStyle/>
                    <a:p>
                      <a:r>
                        <a:rPr lang="ar-sa" sz="2000" b="1" dirty="0" smtClean="0"/>
                        <a:t>فرنسا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</a:tr>
              <a:tr h="339183">
                <a:tc>
                  <a:txBody>
                    <a:bodyPr/>
                    <a:lstStyle/>
                    <a:p>
                      <a:r>
                        <a:rPr lang="x-none" sz="2000" b="1" dirty="0" smtClean="0"/>
                        <a:t>اسبانيا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</a:tr>
              <a:tr h="339183">
                <a:tc>
                  <a:txBody>
                    <a:bodyPr/>
                    <a:lstStyle/>
                    <a:p>
                      <a:r>
                        <a:rPr lang="ar-sa" sz="2000" b="1" dirty="0" smtClean="0"/>
                        <a:t>أمريكا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</a:tr>
              <a:tr h="339183">
                <a:tc>
                  <a:txBody>
                    <a:bodyPr/>
                    <a:lstStyle/>
                    <a:p>
                      <a:r>
                        <a:rPr lang="x-none" sz="2000" b="1" dirty="0" smtClean="0"/>
                        <a:t>البرازيل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</a:tr>
              <a:tr h="339183">
                <a:tc>
                  <a:txBody>
                    <a:bodyPr/>
                    <a:lstStyle/>
                    <a:p>
                      <a:r>
                        <a:rPr lang="ar-sa" sz="2000" b="1" dirty="0" smtClean="0"/>
                        <a:t>مصر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</a:tr>
              <a:tr h="339183">
                <a:tc>
                  <a:txBody>
                    <a:bodyPr/>
                    <a:lstStyle/>
                    <a:p>
                      <a:r>
                        <a:rPr lang="ar-sa" sz="2000" b="1" dirty="0" smtClean="0"/>
                        <a:t>الجزائر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</a:tr>
              <a:tr h="339183">
                <a:tc>
                  <a:txBody>
                    <a:bodyPr/>
                    <a:lstStyle/>
                    <a:p>
                      <a:r>
                        <a:rPr lang="ar-sa" sz="2000" b="1" dirty="0" smtClean="0"/>
                        <a:t>الجزائر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</a:tr>
              <a:tr h="339183">
                <a:tc>
                  <a:txBody>
                    <a:bodyPr/>
                    <a:lstStyle/>
                    <a:p>
                      <a:r>
                        <a:rPr lang="ar-sa" sz="2000" b="1" dirty="0" smtClean="0"/>
                        <a:t>المغرب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</a:tr>
              <a:tr h="339183">
                <a:tc>
                  <a:txBody>
                    <a:bodyPr/>
                    <a:lstStyle/>
                    <a:p>
                      <a:r>
                        <a:rPr lang="ar-sa" sz="2000" b="1" dirty="0" smtClean="0"/>
                        <a:t>كندا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8437" y="241168"/>
            <a:ext cx="8641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Write the capital, language and the continent for each country</a:t>
            </a:r>
            <a:endParaRPr lang="en-US" sz="24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BF87-32D5-F24D-95FB-FB9793CCC1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69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563</Words>
  <Application>Microsoft Macintosh PowerPoint</Application>
  <PresentationFormat>On-screen Show (4:3)</PresentationFormat>
  <Paragraphs>107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 Objectives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Watertown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Town of Watertown, MA</dc:creator>
  <cp:lastModifiedBy>Town of Watertown, MA</cp:lastModifiedBy>
  <cp:revision>11</cp:revision>
  <cp:lastPrinted>2015-02-26T15:29:34Z</cp:lastPrinted>
  <dcterms:created xsi:type="dcterms:W3CDTF">2015-02-23T21:42:58Z</dcterms:created>
  <dcterms:modified xsi:type="dcterms:W3CDTF">2015-02-26T19:11:30Z</dcterms:modified>
</cp:coreProperties>
</file>