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58" r:id="rId13"/>
    <p:sldId id="293" r:id="rId14"/>
    <p:sldId id="259" r:id="rId15"/>
    <p:sldId id="295" r:id="rId16"/>
    <p:sldId id="260" r:id="rId17"/>
    <p:sldId id="296" r:id="rId18"/>
    <p:sldId id="261" r:id="rId19"/>
    <p:sldId id="297" r:id="rId20"/>
    <p:sldId id="262" r:id="rId21"/>
    <p:sldId id="298" r:id="rId22"/>
    <p:sldId id="263" r:id="rId23"/>
    <p:sldId id="300" r:id="rId24"/>
    <p:sldId id="264" r:id="rId25"/>
    <p:sldId id="322" r:id="rId26"/>
    <p:sldId id="266" r:id="rId27"/>
    <p:sldId id="302" r:id="rId28"/>
    <p:sldId id="303" r:id="rId29"/>
    <p:sldId id="304" r:id="rId30"/>
    <p:sldId id="267" r:id="rId31"/>
    <p:sldId id="305" r:id="rId32"/>
    <p:sldId id="268" r:id="rId33"/>
    <p:sldId id="307" r:id="rId34"/>
    <p:sldId id="269" r:id="rId35"/>
    <p:sldId id="308" r:id="rId36"/>
    <p:sldId id="270" r:id="rId37"/>
    <p:sldId id="309" r:id="rId38"/>
    <p:sldId id="271" r:id="rId39"/>
    <p:sldId id="310" r:id="rId40"/>
    <p:sldId id="272" r:id="rId41"/>
    <p:sldId id="311" r:id="rId42"/>
    <p:sldId id="273" r:id="rId43"/>
    <p:sldId id="313" r:id="rId44"/>
    <p:sldId id="274" r:id="rId45"/>
    <p:sldId id="314" r:id="rId46"/>
    <p:sldId id="275" r:id="rId47"/>
    <p:sldId id="315" r:id="rId48"/>
    <p:sldId id="276" r:id="rId49"/>
    <p:sldId id="316" r:id="rId50"/>
    <p:sldId id="277" r:id="rId51"/>
    <p:sldId id="317" r:id="rId52"/>
    <p:sldId id="278" r:id="rId53"/>
    <p:sldId id="319" r:id="rId54"/>
    <p:sldId id="279" r:id="rId55"/>
    <p:sldId id="323" r:id="rId56"/>
    <p:sldId id="280" r:id="rId57"/>
    <p:sldId id="320" r:id="rId58"/>
    <p:sldId id="281" r:id="rId59"/>
    <p:sldId id="324" r:id="rId60"/>
    <p:sldId id="282" r:id="rId61"/>
    <p:sldId id="321" r:id="rId6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89A59-CD55-4E69-815F-258926DF180A}" type="datetimeFigureOut">
              <a:rPr lang="en-US" smtClean="0"/>
              <a:pPr/>
              <a:t>7/17/15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5345-15AB-4507-B276-34085645D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1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345-15AB-4507-B276-34085645DB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B1F71-C0F5-44F7-81F3-E02DA9748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F3AA9-AB76-4A8E-BFDC-FDE72B9A90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1D650-7C01-4106-9FB1-CD018D6449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9E2096-E73A-4994-A506-A68970BE3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E135-64CB-4811-912C-78A2BAB73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733F1-4FEE-40FB-8634-CA7F58D55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CE9F-EADB-44DE-87D3-86A0D8C4C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D9C06-2DEA-4A7F-B777-6641DDCA6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C06B0-D121-482B-BF2E-812E99CBD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6E5F1-7774-4677-B6CB-BD46142BD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EC8E5-AF31-4B3A-8F3B-A784EE2F7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D898F-15A0-4273-AB84-DDF6DD58E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487AC7-EDE3-4D4C-996D-BACEF11F40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6.xml"/><Relationship Id="rId20" Type="http://schemas.openxmlformats.org/officeDocument/2006/relationships/image" Target="../media/image3.tiff"/><Relationship Id="rId10" Type="http://schemas.openxmlformats.org/officeDocument/2006/relationships/slide" Target="slide16.xml"/><Relationship Id="rId11" Type="http://schemas.openxmlformats.org/officeDocument/2006/relationships/slide" Target="slide26.xml"/><Relationship Id="rId12" Type="http://schemas.openxmlformats.org/officeDocument/2006/relationships/slide" Target="slide8.xml"/><Relationship Id="rId13" Type="http://schemas.openxmlformats.org/officeDocument/2006/relationships/slide" Target="slide18.xml"/><Relationship Id="rId14" Type="http://schemas.openxmlformats.org/officeDocument/2006/relationships/slide" Target="slide28.xml"/><Relationship Id="rId15" Type="http://schemas.openxmlformats.org/officeDocument/2006/relationships/slide" Target="slide10.xml"/><Relationship Id="rId16" Type="http://schemas.openxmlformats.org/officeDocument/2006/relationships/slide" Target="slide20.xml"/><Relationship Id="rId17" Type="http://schemas.openxmlformats.org/officeDocument/2006/relationships/slide" Target="slide30.xml"/><Relationship Id="rId18" Type="http://schemas.openxmlformats.org/officeDocument/2006/relationships/image" Target="../media/image1.tiff"/><Relationship Id="rId19" Type="http://schemas.openxmlformats.org/officeDocument/2006/relationships/image" Target="../media/image2.tif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slide" Target="slide2.xml"/><Relationship Id="rId4" Type="http://schemas.openxmlformats.org/officeDocument/2006/relationships/slide" Target="slide12.xml"/><Relationship Id="rId5" Type="http://schemas.openxmlformats.org/officeDocument/2006/relationships/slide" Target="slide22.xml"/><Relationship Id="rId6" Type="http://schemas.openxmlformats.org/officeDocument/2006/relationships/slide" Target="slide4.xml"/><Relationship Id="rId7" Type="http://schemas.openxmlformats.org/officeDocument/2006/relationships/slide" Target="slide14.xml"/><Relationship Id="rId8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9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0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2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6.tif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8.tif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0.tif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tif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4.tif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tif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tif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tif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8" name="Group 8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630795"/>
              </p:ext>
            </p:extLst>
          </p:nvPr>
        </p:nvGraphicFramePr>
        <p:xfrm>
          <a:off x="457200" y="609600"/>
          <a:ext cx="4114800" cy="5952871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3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4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5" action="ppaction://hlinksldjump"/>
                        </a:rPr>
                        <a:t>100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6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7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8" action="ppaction://hlinksldjump"/>
                        </a:rPr>
                        <a:t>200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9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0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1" action="ppaction://hlinksldjump"/>
                        </a:rPr>
                        <a:t>300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2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3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4" action="ppaction://hlinksldjump"/>
                        </a:rPr>
                        <a:t>400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5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6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hlinkClick r:id="rId17" action="ppaction://hlinksldjump"/>
                        </a:rPr>
                        <a:t>500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B.tiff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838200"/>
            <a:ext cx="1361128" cy="520700"/>
          </a:xfrm>
          <a:prstGeom prst="rect">
            <a:avLst/>
          </a:prstGeom>
        </p:spPr>
      </p:pic>
      <p:pic>
        <p:nvPicPr>
          <p:cNvPr id="4" name="Picture 3" descr="C.tiff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838200"/>
            <a:ext cx="1143000" cy="526676"/>
          </a:xfrm>
          <a:prstGeom prst="rect">
            <a:avLst/>
          </a:prstGeom>
        </p:spPr>
      </p:pic>
      <p:pic>
        <p:nvPicPr>
          <p:cNvPr id="5" name="Picture 4" descr="A.tiff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762000"/>
            <a:ext cx="108585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491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5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95600"/>
            <a:ext cx="4711700" cy="105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5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667000"/>
            <a:ext cx="59309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100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5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97200"/>
            <a:ext cx="3949700" cy="850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512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1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600" y="3022600"/>
            <a:ext cx="30861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61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2933700"/>
            <a:ext cx="35941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532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2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600" y="3073400"/>
            <a:ext cx="20828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71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2895600"/>
            <a:ext cx="3479800" cy="10541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54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3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0" y="3035300"/>
            <a:ext cx="1778000" cy="7747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81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4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997200"/>
            <a:ext cx="3797300" cy="863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563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4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3060700"/>
            <a:ext cx="14224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100</a:t>
            </a:r>
            <a:endParaRPr lang="en-US"/>
          </a:p>
        </p:txBody>
      </p:sp>
      <p:sp>
        <p:nvSpPr>
          <p:cNvPr id="409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828800"/>
            <a:ext cx="2781300" cy="394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92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5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2946400"/>
            <a:ext cx="3606800" cy="9652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B5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3022600"/>
            <a:ext cx="1422400" cy="812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100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dirty="0"/>
          </a:p>
          <a:p>
            <a:pPr algn="ctr">
              <a:buFontTx/>
              <a:buNone/>
            </a:pPr>
            <a:endParaRPr lang="es-ES" dirty="0"/>
          </a:p>
        </p:txBody>
      </p:sp>
      <p:sp>
        <p:nvSpPr>
          <p:cNvPr id="10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C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2933700" cy="889000"/>
          </a:xfrm>
          <a:prstGeom prst="rect">
            <a:avLst/>
          </a:prstGeom>
        </p:spPr>
      </p:pic>
      <p:pic>
        <p:nvPicPr>
          <p:cNvPr id="5" name="Picture 4" descr="C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7999"/>
            <a:ext cx="2438400" cy="216746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n-US" sz="4400" b="1" dirty="0"/>
          </a:p>
        </p:txBody>
      </p:sp>
      <p:sp>
        <p:nvSpPr>
          <p:cNvPr id="604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C1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0" y="3009900"/>
            <a:ext cx="1257300" cy="8255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112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C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2933700" cy="889000"/>
          </a:xfrm>
          <a:prstGeom prst="rect">
            <a:avLst/>
          </a:prstGeom>
        </p:spPr>
      </p:pic>
      <p:pic>
        <p:nvPicPr>
          <p:cNvPr id="3" name="Picture 2" descr="C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667000"/>
            <a:ext cx="2959100" cy="27559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2" name="Picture 1" descr="C2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2997200"/>
            <a:ext cx="15367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133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C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2933700" cy="889000"/>
          </a:xfrm>
          <a:prstGeom prst="rect">
            <a:avLst/>
          </a:prstGeom>
        </p:spPr>
      </p:pic>
      <p:pic>
        <p:nvPicPr>
          <p:cNvPr id="2" name="Picture 1" descr="C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3593432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 algn="ctr">
              <a:buFontTx/>
              <a:buNone/>
            </a:pPr>
            <a:endParaRPr lang="en-US" sz="4400" b="1" dirty="0"/>
          </a:p>
        </p:txBody>
      </p:sp>
      <p:sp>
        <p:nvSpPr>
          <p:cNvPr id="62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C3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35299"/>
            <a:ext cx="1447800" cy="1051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634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C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2933700" cy="889000"/>
          </a:xfrm>
          <a:prstGeom prst="rect">
            <a:avLst/>
          </a:prstGeom>
        </p:spPr>
      </p:pic>
      <p:pic>
        <p:nvPicPr>
          <p:cNvPr id="2" name="Picture 1" descr="C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2895600"/>
            <a:ext cx="3382951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sz="4400" b="1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C4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2933700"/>
            <a:ext cx="2692400" cy="977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AutoShape 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1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95600"/>
            <a:ext cx="2743200" cy="982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14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C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76400"/>
            <a:ext cx="2933700" cy="889000"/>
          </a:xfrm>
          <a:prstGeom prst="rect">
            <a:avLst/>
          </a:prstGeom>
        </p:spPr>
      </p:pic>
      <p:pic>
        <p:nvPicPr>
          <p:cNvPr id="2" name="Picture 1" descr="C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90800"/>
            <a:ext cx="2819400" cy="288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C5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299" y="3035300"/>
            <a:ext cx="1787369" cy="107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100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1536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n-US" sz="4400" dirty="0"/>
          </a:p>
        </p:txBody>
      </p:sp>
      <p:sp>
        <p:nvSpPr>
          <p:cNvPr id="686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163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CL" dirty="0"/>
          </a:p>
          <a:p>
            <a:pPr algn="ctr">
              <a:buFontTx/>
              <a:buNone/>
            </a:pPr>
            <a:endParaRPr lang="es-CL" dirty="0"/>
          </a:p>
        </p:txBody>
      </p:sp>
      <p:sp>
        <p:nvSpPr>
          <p:cNvPr id="174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70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CL" dirty="0"/>
          </a:p>
          <a:p>
            <a:pPr>
              <a:buFontTx/>
              <a:buNone/>
            </a:pPr>
            <a:endParaRPr lang="es-CL" dirty="0"/>
          </a:p>
          <a:p>
            <a:pPr>
              <a:buFontTx/>
              <a:buNone/>
            </a:pPr>
            <a:endParaRPr lang="en-US" b="1" dirty="0"/>
          </a:p>
        </p:txBody>
      </p:sp>
      <p:sp>
        <p:nvSpPr>
          <p:cNvPr id="184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430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676400"/>
            <a:ext cx="2743200" cy="4167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194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727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100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04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747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b="1" dirty="0"/>
          </a:p>
          <a:p>
            <a:pPr>
              <a:buFontTx/>
              <a:buNone/>
            </a:pPr>
            <a:endParaRPr lang="es-ES" b="1" dirty="0"/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25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768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  <a:p>
            <a:pPr>
              <a:buFontTx/>
              <a:buNone/>
            </a:pPr>
            <a:endParaRPr lang="es-ES" dirty="0"/>
          </a:p>
        </p:txBody>
      </p:sp>
      <p:sp>
        <p:nvSpPr>
          <p:cNvPr id="235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2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38400"/>
            <a:ext cx="3352799" cy="729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ES" dirty="0"/>
          </a:p>
        </p:txBody>
      </p:sp>
      <p:sp>
        <p:nvSpPr>
          <p:cNvPr id="245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788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100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56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/>
          </a:p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809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200</a:t>
            </a:r>
            <a:br>
              <a:rPr lang="es-ES" sz="4000"/>
            </a:br>
            <a:endParaRPr 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663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430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867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70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430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300</a:t>
            </a:r>
            <a:endParaRPr lang="en-US"/>
          </a:p>
        </p:txBody>
      </p:sp>
      <p:sp>
        <p:nvSpPr>
          <p:cNvPr id="450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3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841500"/>
            <a:ext cx="21336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500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s-ES" b="1" dirty="0"/>
          </a:p>
          <a:p>
            <a:pPr algn="ctr">
              <a:buFontTx/>
              <a:buNone/>
            </a:pPr>
            <a:endParaRPr lang="es-ES" b="1" dirty="0"/>
          </a:p>
        </p:txBody>
      </p:sp>
      <p:sp>
        <p:nvSpPr>
          <p:cNvPr id="297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b="1" dirty="0"/>
          </a:p>
        </p:txBody>
      </p:sp>
      <p:sp>
        <p:nvSpPr>
          <p:cNvPr id="829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6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3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514600"/>
            <a:ext cx="442976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400</a:t>
            </a:r>
            <a:endParaRPr lang="en-US"/>
          </a:p>
        </p:txBody>
      </p:sp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5800" y="5638800"/>
            <a:ext cx="533400" cy="457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4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2895600"/>
            <a:ext cx="37592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66800" y="5638800"/>
            <a:ext cx="6858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A4A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2959100"/>
            <a:ext cx="5842000" cy="93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106</Words>
  <Application>Microsoft Macintosh PowerPoint</Application>
  <PresentationFormat>On-screen Show (4:3)</PresentationFormat>
  <Paragraphs>115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Default Design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  <vt:lpstr>100</vt:lpstr>
      <vt:lpstr>PowerPoint Presentation</vt:lpstr>
      <vt:lpstr>200 </vt:lpstr>
      <vt:lpstr>PowerPoint Presentation</vt:lpstr>
      <vt:lpstr>300</vt:lpstr>
      <vt:lpstr>PowerPoint Presentation</vt:lpstr>
      <vt:lpstr>400</vt:lpstr>
      <vt:lpstr>PowerPoint Presentation</vt:lpstr>
      <vt:lpstr>500</vt:lpstr>
      <vt:lpstr>PowerPoint Presentation</vt:lpstr>
    </vt:vector>
  </TitlesOfParts>
  <Company>WFU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wfut602006</dc:creator>
  <cp:lastModifiedBy>NYC Review</cp:lastModifiedBy>
  <cp:revision>20</cp:revision>
  <dcterms:created xsi:type="dcterms:W3CDTF">2008-09-28T23:34:20Z</dcterms:created>
  <dcterms:modified xsi:type="dcterms:W3CDTF">2015-07-17T17:19:36Z</dcterms:modified>
</cp:coreProperties>
</file>