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69" r:id="rId4"/>
    <p:sldId id="277" r:id="rId5"/>
    <p:sldId id="278" r:id="rId6"/>
    <p:sldId id="270" r:id="rId7"/>
    <p:sldId id="271" r:id="rId8"/>
    <p:sldId id="279" r:id="rId9"/>
    <p:sldId id="280" r:id="rId10"/>
    <p:sldId id="281" r:id="rId11"/>
    <p:sldId id="287" r:id="rId12"/>
    <p:sldId id="288" r:id="rId13"/>
    <p:sldId id="289" r:id="rId14"/>
    <p:sldId id="290" r:id="rId15"/>
    <p:sldId id="292" r:id="rId16"/>
    <p:sldId id="282" r:id="rId17"/>
    <p:sldId id="258" r:id="rId18"/>
    <p:sldId id="283" r:id="rId19"/>
    <p:sldId id="267" r:id="rId20"/>
    <p:sldId id="274" r:id="rId21"/>
    <p:sldId id="284" r:id="rId22"/>
    <p:sldId id="285" r:id="rId23"/>
    <p:sldId id="260" r:id="rId24"/>
    <p:sldId id="286" r:id="rId25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33"/>
    <a:srgbClr val="FF33CC"/>
    <a:srgbClr val="FF9900"/>
    <a:srgbClr val="660033"/>
    <a:srgbClr val="CC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8456" autoAdjust="0"/>
    <p:restoredTop sz="93783" autoAdjust="0"/>
  </p:normalViewPr>
  <p:slideViewPr>
    <p:cSldViewPr>
      <p:cViewPr>
        <p:scale>
          <a:sx n="60" d="100"/>
          <a:sy n="60" d="100"/>
        </p:scale>
        <p:origin x="-212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3C289-B074-4676-BB47-14E53E2E46E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E8F24-3B04-4AF3-AF5E-3FCE06CBB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http://www.youtube.com/watch?v=c4PK11kodO8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8F24-3B04-4AF3-AF5E-3FCE06CBBB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0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http://www.youtube.com/watch?v=oURKZYFaAvE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8F24-3B04-4AF3-AF5E-3FCE06CBBB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http://www.youtube.com/watch?v=WoTlUIcTcUk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8F24-3B04-4AF3-AF5E-3FCE06CBB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4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</a:t>
            </a:r>
            <a:r>
              <a:rPr lang="en-US" baseline="0" dirty="0" smtClean="0"/>
              <a:t> the video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8F24-3B04-4AF3-AF5E-3FCE06CBB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8F24-3B04-4AF3-AF5E-3FCE06CBBB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9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http://www.youtube.com/watch?v=n4niAZGaKUY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8F24-3B04-4AF3-AF5E-3FCE06CBB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9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 smtClean="0"/>
              <a:t>كتب الكتاب المسلمين</a:t>
            </a:r>
          </a:p>
          <a:p>
            <a:r>
              <a:rPr lang="en-US" dirty="0" smtClean="0"/>
              <a:t>http://www.youtube.com/watch?v=J3DVahz7f5I</a:t>
            </a:r>
            <a:endParaRPr lang="ar-JO" dirty="0" smtClean="0"/>
          </a:p>
          <a:p>
            <a:r>
              <a:rPr lang="en-US" dirty="0" smtClean="0"/>
              <a:t>http://www.youtube.com/watch?v=k5qgG0nXviw</a:t>
            </a:r>
            <a:endParaRPr lang="ar-J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8F24-3B04-4AF3-AF5E-3FCE06CBBB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http://www.youtube.com/watch?v=ovmehHfeLRc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8F24-3B04-4AF3-AF5E-3FCE06CBBB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2489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4009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5955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9966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5875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6125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1858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2036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6084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3063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302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9020D-CFC9-45B3-BE52-656E94BC0B84}" type="datetimeFigureOut">
              <a:rPr lang="ar-AE" smtClean="0"/>
              <a:t>05/01/1436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5F29C-097A-4ADA-9B66-98A4B4B136B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5657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hyperlink" Target="http://www.almstba.com/vb/t30224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sh22y.com/vb/t180976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/index.php?title=%D9%85%D9%84%D9%81:Bg-easter-eggs.jpg&amp;filetimestamp=20070409184559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refa.org/index.php/%D9%85%D9%84%D9%81:Chickpea.jpg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file:///C:\Users\user\Desktop\soso\1-&#1575;&#1604;&#1581;&#1601;&#1610;&#1583;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86227">
            <a:off x="2760120" y="1047591"/>
            <a:ext cx="597631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مصر</a:t>
            </a:r>
          </a:p>
          <a:p>
            <a:pPr algn="ctr"/>
            <a:r>
              <a:rPr lang="ar-AE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 أم الدنيا )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شايفين إيه في الصورة ... إتكلموا مع بعض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268760"/>
            <a:ext cx="665638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بتعمل إيه في العيد ....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6" y="1340768"/>
            <a:ext cx="88661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7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60619" y="2843516"/>
            <a:ext cx="2242592" cy="6766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JO" dirty="0" smtClean="0"/>
              <a:t>بزور عيلتي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42331" y="4221088"/>
            <a:ext cx="2242592" cy="676672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JO" dirty="0" smtClean="0"/>
              <a:t>بتفسح أنا و صحابي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51509" y="5373216"/>
            <a:ext cx="2242592" cy="6766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ar-JO" dirty="0" smtClean="0"/>
              <a:t>بآكل في المطعم </a:t>
            </a:r>
            <a:endParaRPr lang="en-US" dirty="0"/>
          </a:p>
        </p:txBody>
      </p:sp>
      <p:pic>
        <p:nvPicPr>
          <p:cNvPr id="2050" name="Picture 2" descr="http://dlhednzd5e78n.cloudfront.net/wp-content/uploads/2012/02/p56-report-2-600x449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6672"/>
            <a:ext cx="3336305" cy="21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lmatraqa.com/oldsite/img/sm_thumbs/thumb1278738108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6" y="3717031"/>
            <a:ext cx="2282575" cy="27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origincache-frc.fbcdn.net/1739185_631909713522782_817175921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39" y="505421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1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بروح الجنينة / النادي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8" descr="http://www.vetogate.com/upload/photo/gallery/23/0/560x1000/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2" y="3284984"/>
            <a:ext cx="4686602" cy="351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1.bp.blogspot.com/-rdfT3LJ_BWQ/UYbYWwWK8II/AAAAAAAARKc/3T-YfXorFqY/s1600/sham+par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1359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2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في الصبح باكل </a:t>
            </a:r>
            <a:endParaRPr lang="en-US" dirty="0"/>
          </a:p>
        </p:txBody>
      </p:sp>
      <p:pic>
        <p:nvPicPr>
          <p:cNvPr id="4098" name="Picture 2" descr="http://files2.fatakat.com/2012/7/13413260881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403648" y="1484784"/>
            <a:ext cx="259228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187624" y="4653136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588224" y="3645024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32240" y="1988840"/>
            <a:ext cx="115212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40352" y="10527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 smtClean="0"/>
              <a:t>خضرة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2492" y="87688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 smtClean="0"/>
              <a:t>طعمية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884368" y="284858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 smtClean="0"/>
              <a:t>خبز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6428" y="405394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 smtClean="0"/>
              <a:t>فول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196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37906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تمتاز الأكلات المصرية بأنها دسمة وتحتوي على سعرات حرارية عالية , ولها طابع خاص , فمن يتذوقها مرة , يحب أن يجربها ثانية .</a:t>
            </a:r>
            <a:endParaRPr lang="ar-AE" sz="2400" b="1" dirty="0"/>
          </a:p>
        </p:txBody>
      </p:sp>
      <p:pic>
        <p:nvPicPr>
          <p:cNvPr id="2050" name="Picture 2" descr="طريقه عمل الباميه, الباميه علي الطريقه المصريه, طريقه البامي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40" y="1498297"/>
            <a:ext cx="1642120" cy="14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5365" y="836712"/>
            <a:ext cx="103105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البامية</a:t>
            </a:r>
            <a:endParaRPr lang="ar-AE" sz="32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البسبوسة المصرية بالصور,طريقة بسبوسة مصريه بالسمن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8" y="4553193"/>
            <a:ext cx="2051826" cy="14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705" y="3852337"/>
            <a:ext cx="145103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 smtClean="0">
                <a:solidFill>
                  <a:srgbClr val="FF0066"/>
                </a:solidFill>
              </a:rPr>
              <a:t>البسبوسة</a:t>
            </a:r>
            <a:endParaRPr lang="ar-AE" sz="3200" b="1" dirty="0">
              <a:solidFill>
                <a:srgbClr val="FF0066"/>
              </a:solidFill>
            </a:endParaRPr>
          </a:p>
        </p:txBody>
      </p:sp>
      <p:pic>
        <p:nvPicPr>
          <p:cNvPr id="2054" name="Picture 6" descr="http://www.yabdoo.com/users/623/gallery/366_p1078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350">
            <a:off x="4859564" y="1491023"/>
            <a:ext cx="1828923" cy="17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129072">
            <a:off x="4966299" y="726028"/>
            <a:ext cx="12105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 smtClean="0"/>
              <a:t>الكشري</a:t>
            </a:r>
            <a:endParaRPr lang="ar-AE" sz="3200" b="1" dirty="0"/>
          </a:p>
        </p:txBody>
      </p:sp>
      <p:pic>
        <p:nvPicPr>
          <p:cNvPr id="2056" name="Picture 8" descr="http://www.yabdoo.com/users/623/gallery/2649_p107891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912">
            <a:off x="7064424" y="4079940"/>
            <a:ext cx="1648860" cy="12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54845" y="3492297"/>
            <a:ext cx="93326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 smtClean="0"/>
              <a:t>الكفتة</a:t>
            </a:r>
            <a:endParaRPr lang="ar-AE" sz="3200" b="1" dirty="0"/>
          </a:p>
        </p:txBody>
      </p:sp>
      <p:pic>
        <p:nvPicPr>
          <p:cNvPr id="2058" name="Picture 10" descr="http://www.yabdoo.com/users/623/gallery/366_p10789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6" y="2738391"/>
            <a:ext cx="1827263" cy="15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3970" y="2124145"/>
            <a:ext cx="109196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 smtClean="0"/>
              <a:t>أم علي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18214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بنعيد على بعض </a:t>
            </a:r>
            <a:r>
              <a:rPr lang="ar-JO" dirty="0" smtClean="0"/>
              <a:t>كدة: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40044"/>
            <a:ext cx="8229600" cy="4525963"/>
          </a:xfrm>
        </p:spPr>
        <p:txBody>
          <a:bodyPr>
            <a:normAutofit/>
          </a:bodyPr>
          <a:lstStyle/>
          <a:p>
            <a:r>
              <a:rPr lang="ar-JO" dirty="0" smtClean="0"/>
              <a:t>عيد سعيد يا ______ (فلان )</a:t>
            </a:r>
          </a:p>
          <a:p>
            <a:r>
              <a:rPr lang="ar-JO" dirty="0" smtClean="0"/>
              <a:t>ربنا يخليك يا رب يا رب</a:t>
            </a:r>
          </a:p>
          <a:p>
            <a:r>
              <a:rPr lang="ar-JO" dirty="0" smtClean="0"/>
              <a:t>كتر يا رب في </a:t>
            </a:r>
            <a:r>
              <a:rPr lang="ar-JO" dirty="0" smtClean="0"/>
              <a:t>أعيادكم</a:t>
            </a:r>
            <a:endParaRPr lang="en-US" dirty="0" smtClean="0"/>
          </a:p>
          <a:p>
            <a:r>
              <a:rPr lang="ar-JO" dirty="0" smtClean="0"/>
              <a:t>أكلت إيه النهردة</a:t>
            </a:r>
          </a:p>
          <a:p>
            <a:r>
              <a:rPr lang="ar-JO" dirty="0" smtClean="0"/>
              <a:t>أكلت ____ و _______ و _____</a:t>
            </a:r>
          </a:p>
          <a:p>
            <a:r>
              <a:rPr lang="ar-JO" dirty="0" smtClean="0"/>
              <a:t>حتعمل إيه </a:t>
            </a:r>
            <a:r>
              <a:rPr lang="ar-JO" dirty="0"/>
              <a:t>النهردة </a:t>
            </a:r>
            <a:r>
              <a:rPr lang="ar-JO" dirty="0" smtClean="0"/>
              <a:t>؟</a:t>
            </a:r>
            <a:endParaRPr lang="ar-JO" dirty="0" smtClean="0"/>
          </a:p>
          <a:p>
            <a:r>
              <a:rPr lang="ar-JO" dirty="0" smtClean="0"/>
              <a:t>حروح _____ , ________ , _____ و انتَ؟</a:t>
            </a:r>
            <a:endParaRPr lang="ar-JO" dirty="0" smtClean="0"/>
          </a:p>
        </p:txBody>
      </p:sp>
      <p:sp>
        <p:nvSpPr>
          <p:cNvPr id="4" name="Rectangle 3"/>
          <p:cNvSpPr/>
          <p:nvPr/>
        </p:nvSpPr>
        <p:spPr>
          <a:xfrm rot="19478413">
            <a:off x="30013" y="657863"/>
            <a:ext cx="2571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Lets talk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 rot="19314451">
            <a:off x="44849" y="1136434"/>
            <a:ext cx="381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Prepare a skit talking about what you do in Edi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020"/>
            <a:ext cx="20104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6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شم النسيم</a:t>
            </a:r>
            <a:endParaRPr lang="en-US" sz="6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7" y="908720"/>
            <a:ext cx="8244408" cy="46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FF0000"/>
                </a:solidFill>
              </a:rPr>
              <a:t>هو واحد من أعياد مصر الفرعونية ، وترجع بداية الاحتفال ب</a:t>
            </a:r>
            <a:r>
              <a:rPr lang="ar-JO" sz="2400" b="1" dirty="0" smtClean="0">
                <a:solidFill>
                  <a:srgbClr val="FF0000"/>
                </a:solidFill>
              </a:rPr>
              <a:t>ي</a:t>
            </a:r>
            <a:r>
              <a:rPr lang="ar-AE" sz="2400" b="1" dirty="0" smtClean="0">
                <a:solidFill>
                  <a:srgbClr val="FF0000"/>
                </a:solidFill>
              </a:rPr>
              <a:t>ه إلى ما يقرب من خمسة آلاف عام ، وهو عيد يرمز – عند قدماء المصريين – إلى بعث الحياة ، وكان المصريون القدماء يعتقدون أن ذلك اليوم هو أول الزمان .</a:t>
            </a:r>
          </a:p>
          <a:p>
            <a:pPr algn="ctr"/>
            <a:endParaRPr lang="ar-AE" sz="2400" b="1" dirty="0" smtClean="0"/>
          </a:p>
          <a:p>
            <a:pPr algn="ctr"/>
            <a:r>
              <a:rPr lang="ar-AE" sz="2400" b="1" dirty="0" smtClean="0">
                <a:solidFill>
                  <a:srgbClr val="7030A0"/>
                </a:solidFill>
              </a:rPr>
              <a:t>ومازال المصريون يحتفلون به مع مقدم الربيع في الحادي والعشرين من مارس كل عام , فيحتفل المسيحيون بعيدهم , أما المسلمون فيحتفلون بعيد الربيع .</a:t>
            </a:r>
          </a:p>
          <a:p>
            <a:pPr algn="ctr"/>
            <a:endParaRPr lang="ar-AE" sz="2400" b="1" dirty="0"/>
          </a:p>
          <a:p>
            <a:pPr algn="ctr"/>
            <a:r>
              <a:rPr lang="ar-AE" sz="2400" b="1" dirty="0" smtClean="0"/>
              <a:t>ويتحول الاحتفال بعيد شم النسيم إلى مهرجان شعبي , فيخرج الناس إلى الحدائق والمنتزهات حاملين معهم أنواع معينة من الأطعمة , مثل : البيض وهو يرمز إلى خلق الحياة من الجماد , والفسيخ وفيه إظهار براعتهم الشديدة في حفظ الأسماك وتجفيفها , والبصل فهو يرمز إلى الارادة وقهر الموت والتغلب على المرض , وأيضا البصل والحمص الاخضر .</a:t>
            </a:r>
            <a:endParaRPr lang="ar-AE" sz="2400" b="1" dirty="0"/>
          </a:p>
        </p:txBody>
      </p:sp>
    </p:spTree>
    <p:extLst>
      <p:ext uri="{BB962C8B-B14F-4D97-AF65-F5344CB8AC3E}">
        <p14:creationId xmlns:p14="http://schemas.microsoft.com/office/powerpoint/2010/main" val="21240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d9H0-9YLvSk/UWROIQ1G6cI/AAAAAAAAJms/RwFcQ2z6O-A/s1600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458112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dirty="0" smtClean="0"/>
              <a:t>الفسيخ</a:t>
            </a:r>
            <a:endParaRPr lang="en-US" sz="4400" dirty="0"/>
          </a:p>
        </p:txBody>
      </p:sp>
      <p:pic>
        <p:nvPicPr>
          <p:cNvPr id="5124" name="Picture 4" descr="https://encrypted-tbn3.gstatic.com/images?q=tbn:ANd9GcS03Awy7pFvz0RcP-Tbx25cuZChe2cG3DFt0zacHs5WzidBY-Um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4693"/>
            <a:ext cx="3960440" cy="24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4196407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dirty="0" smtClean="0"/>
              <a:t>البيض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251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5/54/Bg-easter-eggs.jpg/220px-Bg-easter-egg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2376264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صورة توقيع mira_koko في منتديات فتكا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69" y="620688"/>
            <a:ext cx="373753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يسار: نوع بنغالي; يمين: نوع اوروبي">
            <a:hlinkClick r:id="rId6" tooltip="يسار: نوع بنغالي; يمين: نوع اوروبي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33548"/>
            <a:ext cx="25922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9097" y="1772816"/>
            <a:ext cx="460414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9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الأعياد </a:t>
            </a:r>
          </a:p>
          <a:p>
            <a:pPr algn="ctr"/>
            <a:r>
              <a:rPr lang="ar-AE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والمناسبات</a:t>
            </a:r>
            <a:endParaRPr lang="en-US" sz="9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9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2913" y="548680"/>
            <a:ext cx="2698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الأعراس ..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5737" y="1509359"/>
            <a:ext cx="898219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dirty="0" smtClean="0"/>
              <a:t>يوم الخطوبة : وفيه يتسنى للخاطب رؤية زوجة المستقبل بحضور والدها أو أخوها , وترتدي العروس فستانا أزرقا أو ورديا , ويرتدي العرويس وعروسه دبلة في إصبيعهما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706341"/>
            <a:ext cx="868375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dirty="0" smtClean="0"/>
              <a:t>ليلة الحناء : تجتمع النسوة في منزل العروس , بينما يجتمع الرجال في منزل العريس , </a:t>
            </a:r>
          </a:p>
          <a:p>
            <a:r>
              <a:rPr lang="ar-AE" sz="2400" dirty="0" smtClean="0"/>
              <a:t>وتقوم النساء بالرقص والغناء طوال الليل , وترتدي العروس فستانا ورديا مصنوعا من الحرير</a:t>
            </a:r>
          </a:p>
          <a:p>
            <a:r>
              <a:rPr lang="ar-AE" sz="2400" dirty="0" smtClean="0"/>
              <a:t>أو القطن , وتغطى يديها ورجليها بالحناء ويرتدي الرجل لباس غالي الثمن .</a:t>
            </a:r>
            <a:endParaRPr lang="ar-A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5009" y="4581128"/>
            <a:ext cx="80157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 smtClean="0"/>
              <a:t>ليلة الزفاف : يتم عقد القران وتبدأ حفلة الزواج بعد غروب الشمس , فتلبس العروس فستانا </a:t>
            </a:r>
          </a:p>
          <a:p>
            <a:r>
              <a:rPr lang="ar-AE" sz="2800" dirty="0" smtClean="0"/>
              <a:t>أبيضا , ويلبس العريس بدلة بيضاء أو سوداء , وتبدأ الاغاني والرقصات , ثم تزف العروس إلى منزلها .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val="11616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51" y="3610390"/>
            <a:ext cx="5366829" cy="32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085963" cy="368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10527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حفل زفاف قبطي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57090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حفل زفاف إسلامي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46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comparison between Islamic and Coptic weddings using the following words</a:t>
            </a:r>
            <a:endParaRPr lang="en-US" dirty="0"/>
          </a:p>
        </p:txBody>
      </p:sp>
      <p:pic>
        <p:nvPicPr>
          <p:cNvPr id="7170" name="Picture 2" descr="http://upload.wikimedia.org/wikipedia/commons/1/1d/Mohammed-ali-basha-mos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00" y="2013775"/>
            <a:ext cx="1584176" cy="1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VFhUVFxcXFxUYFxcVFRQYFRUXGBQWFxYYHCggGBolHRUYITEhJSkrLi4uGB8zODMsNygtLisBCgoKDg0OGg8QFywcHBwsLCwsLCwsKywsLCwsLCwsLCwsLCwsLCwsKywsKywsKzcsLDgsKzc4KywrNysrKysrK//AABEIALIBHAMBIgACEQEDEQH/xAAcAAEAAgMBAQEAAAAAAAAAAAAABQYDBAcBAgj/xABNEAABAwIDAwgGBwUEBwkAAAABAAIRAyEEEjEFQVEGEyJhcYGRsQcyUqHB8CMkQmJystEzksLh8RRzk9IVQ1RjgqKzJTRTZHSDo6Ti/8QAFwEBAQEBAAAAAAAAAAAAAAAAAAECA//EACIRAQEAAgIDAAEFAAAAAAAAAAABAhEhMRJBUQMTIjJCYf/aAAwDAQACEQMRAD8A7iiIgIiICIiAiIgIiICIiAiIgIiICIiAiIgIiICIiAiIgIiICIiAiIg8KjMTt/DU3Fj6zA9ti2ZIPWBopMrjmLP13Gu44hw/dAA8kFm5TY9lWqHU3ZmhgbInXM4xftCinLFTPR7/ACWUhbZrqaIiw0IiICIiAiIgIiICIiAi8K+OdbOWRJvE3IGpjggyIvAvUBERAREQEREBERAREQEXkrVftGkKwoF7edc0vDPtFo1KDbReAr1AREQeFcdxzfp8Yf8Azb/JdiXHK/SdjXccU8+BA+KsG5hT9GOu/v8A5LLCx4QfRs7B8VlKrDqSIiy2IiICIiAiIgIiICIiCF2tt8UH5OYxFSW5s1OmHN1iJJF1QKXKpz8ezE8xJycyymDLspcXSOLyHaaLp20MY2izO6dQABqSdAqtyfpUm4mtWLQOdc3KA0RSgRqONrhaxs0lnKe2Ntnny4cxXpZY/asDQZ3CCdFLL5DV9LKiIiAiIgIiICIiAhREETtrGYlhaMPhxVBBzE1AzLGgE6rm20Nq4/8AtweWFleHMpsDARkLgS0W6Yt63kuuVDAJO5UzFYttTFUsQWgOphwpyTdrh0g6DF51i0LUsncSxM7Ir401PrFKgynlN2VHOdmmwgiIjwjrU4FgwNfOwOiJm3CDB8lsLO9qIiIPFxyg2WYv/wBRXPg6V2Ncg2WJp1/vVsR+ZwVhem5Qb0Gdg8l6Up2a3sb8F4StMOqIiLDYiIgIiICIiAiLxB6i+XugSVAbQ2yTanYe1vPW3gEGxykqNNLKSM2ZpAm4jfHZ5qJ2VTALQeIme3+a1iJ33475/ostI/1071eE5XIL1ROztoGzXmeDvgf1UqFFeoiICIiAiIgIiIC8K9Wtj8Y2kwud2AcTwQZarwAS4gDeToqVXa2TkFsziBGjSbC+6FkxWNfVd0j2AaDs/VYA4NBN+vedQBbvTejladjYlhptaLOAgtNj2jipIKm84OIt1qV2ZtaCGvcCDYEkSO1NieReSiAVyPYf7In/AHtf/quXU8fjqdJuao4NBMSeJ0HuXLdhumiCNC+qfGq9WJW6/RfAX25YiVph1RERYdBERAREQEREBauNxjaTczz2De48AN62Vz7bm0nmo8H9oC5oGracE26ybGN+p3BN6EnjNrVawLcgaydekSY0E2B/ktTKeIHcPi8KApUMxvLjqXEzJOuupWy3Cfdb3mPJq5+bXikGU2tABqNEH26QO8+0eKzc8wD9o2R99p8mlR4wY4Dxd+oX2MPG5vgfiVn9T/DxSWHxEibHrmxO4Zt3eAVaNnYsPaBPSGo3+CozGFhkEtOkzY9R/QyFK4HEGWSNCTIgaXgD7On2bHgt45ypYuC9XjSvVtBERAREQEREGLEV2saXOMAfNhvPUqftvaXOGT6rZyt3njI0mO4dql+VIOVhF7kRuMxHkqZVDnk8JgneY3dQWMstLJtts2jTFhTd4M/yr7bjxupOH7o38TTWHC4VuUSB333rbbhW+y3wH6Ln5ZNaj4OOtal4uZ/kXjcUT9i2+H/o2PFbBw7eA8EbhhwCbzXWKV2VtSNSXMsI3sPZ18JOliVYKNUOALTIO8aKnYekZ7B49RCtGxz9Cw8RPiV0wy2zljpA+kJ30eHHGt+WnUKpnJ0fVKPW0nxe4/FW70ii2F/vanuw9VVPk+2MLQ/u2+U/FdPjFbi+CV9FY6gutMurIiLDYiIgIiICIiAqPyq2aBWLgIFQB08XNhrvdl8SrwoHlaBzdPjnseHRdKlm4bVahTjTdC2PnqWNg81V/SBtB1Og1jTl5wkEzBgCYB65WVW2i9pEggjiCvXBUr0aViefYDLGOGUTmAJ1jgOpXbLcKKyMbvW7Qox3EHxg/ErUbopUU7gcW+Vv4gsZcctRN4Uy0dnkswWps89E9R/qtsLvHMREQEREBERBD8oWSGfiP5TCqlRvScODirntWkXBke1/C4fFVbG08rnTxXP+zc6YMO2w+d5Ufyl26MJTDsuZ7jDW3g9ZI3XCkKZt3/FUr0qerhjr0njQn2To2FZN1Fl5L8oG4umTlyvYYcy+t7idyngINlzf0Wv+kxO7uLftN9o3K6Qx1worNghJPYrFs1sUmD7o8lB4On0rbw4e5WKk2ABwACmE5tMrwqXpCN8L+OqfDD1FVtiCMNR/u6f5R+qtHpDbJwo0l9YTwnD1Gz3SoDDUgxjWi+VrWz+FoAXdzr5cdFo7Nxec1g7VlaozTcDmb/yuC33HTqVCfyjGHq1mkXdUz262MH8KJI/R6Iiy0IiICIiAiIgKu8qql6Y6nHvsB7s3irEqrymdNUDgwe8lKImmLdpJVF9JVb6TDtmLEkSBMnr1V+YLBc55dvnFtGmVrRqOE71lYl/RjT+hrOnWrGoNgOIVy3j53FVn0e04wgJmS95OnHqVmGqLe2TLqp/ZdRtTMR9h72d7XZT5KFw13N/E38wUhyNfmpVHe1iMSf8A7FRv8KkkonmtA0X0iLbIiIgIiICIiDwhU7lEfpnx938oVxVQ5Qt+nd2N8lKqNpC3f8VUPSiz6CgeFR3tH7I9m6uVEW7yqv6SMO59CkGNL3Co6wmfVkxlEmwKzFiI9GzQMRWERIPtD7QIs7XfcLpDZlc15Aty42q0jKcpBHSBBAmDmXSQ5Sqk9k/tW9/5SrGq1s4RUZ2/AhWVax6ZyU7l676TCD71b3U/5qFKm+XY+kwv/vfkCgj89y6xnJhrGAew+RXLsdgs73OJuX1PDnX5fdC6Zj6gax54Nd5KgYGjmpsJ3tadCfWaHbutyGL9MIiLCiIiAiIgIi+K1UNBLjAG9B6Sqftqu11WoQ4EWAvwaF9bf28MpzHLTuAPtVCN0b+zQb+Cg6fKBpMClVt2BLo5SGZoGo8epc95R7Lr1cVUe2jUc3QODbERFiVd2bXdrzT/AN6PgvWbUef9U/8AxB8WrH7Vm/jByWwppYWkxzSHQS5u8EuO4dQ96kzYybDv/Raxx1Q6UHf4v8l8u2hVF/7Ppf8AaGe4xCu4W1LYD9oz8Q/X4Lf5DkHB03D7ZqP/AH61R/8AEoXZ+0mPcIOV+uV0NdfgdHeameTrm0adOgAcrQGNJubC2YfEJjNG1hReL1aQRFixNdrGue8hrWguc46AASSUGVFq7Px1OswVKTg9jtCOqxHUepbSAiLxBjr12sBLiAB8+KqWOrc9VLmg5SABpNt54fOi1eUG1g2o5riXPzODWDcAYE+yOy5UDVa+q4GrZouKbdw6h8ZPapbEm1lGF7fELFiNn0nxzmUxMBzmxJBbMcYJE9ajBsunrkPizu/1izDZ9L2b7ukz/Op5a9NSFHY+FZVNUCmypcSKoAIvfLpPS16gpBr6f/iM/wARv6LSGEpD7Ef8Tf8AOvoYel7P/M39VPI0kKGJaHNy1GE5hAD2md+m89SsGG2oD64ynj9n+XzdVB+DpOGUNPi0nw3r5bi6lLfzjBxs5vVm18x2JMpOyypHlw76XC8IrGf+Fn6qCcfitja2IDxhntnK7+0WIiIFJpHDUHRapNvngu0YqN5RVMuGrHgwqlMxgpAMINgGjsYMnH7it3K131Wp96G/vuy/FU2vhOcOYZN/rm/Sc50i+hzT3oen6cREWGhERAREQFH7daTQqQ3MQ0kNuJLb7uxSC8cg5GKZe7nKrg4/ZAiBOlhv35R221UjQJ6vBvvhnxW7tTZ7aVZzWxEyOoOvA4L4DICxqtbfAqkcO63kAvsPcbSbaw55jweoDljtR2Hw5LDDnnKDaQNTE2lUHYuNqsxNNzXvl9VjTLwQ+wzTe/ZqnKx1wufvefF3xcV8vnXMRG+XeEz88Fldrovl3WpyjBXpteOmzXR1mme2zT29ErFsnaLmVzSzlzAPoy83Dm6iTeLOEdi3m+6OKreMqmnUa8CSxwtxvPvAA71ZR2GlUkA8QvtRuwq4dSEGY0PFpEtPeCpILbLT2ntGnQpuq1TDG6mJNzAAA1JJVN2zyvwmKw1am51SmTOW3r5btMiRlJABBhXqtRa9pa4BzSIIIkEcCFD4vY1CjhsQKdJjQWVHG03LDcTMaaCys0KhyV5TYXB4QAmo+s7pPpAGzrCGl0NgCN91edibZpYpmekTAOUgiCD1jvURyX2VRrbOw7atNrgabSZEGeMi8qx4bDMptDWNDWj7LRA8AlRmXhSV8ueBqQO9RXL9rvLcfiBE5j3iADaQQNdYOnhkbSsZ7T1nr3nvWvtyt/2nUAuCTfd+yn4LbnwWL2rPSaNy09s7R5mmHBhe8kNYwave6zW/PFbtIW61WfSMycHpMPbuB1kaGymosQ+z+XFYVYrNYaefJDSA5th1332N10doBAI0IF1wt7oBmfXabBgPqWPlfVdtwLvo2fhb5BRWxTZJvfyWttQxTeTubrviRrxtx9y2qZWLaDM1N44tI7LKaJWjj3RTwA1JpV3mN2Z9I/FYQbKKcwtxNJu4Ua0aXh9ACVKNPz3rvhd4uefaB5YtJw/UKrCewOBHvVZbS3cxz2UluYOIy5XEZDY6a9hCt3KRv1aoOEHwcFSs7dXGoCS4jILEFxjNJ9bd3BaT0/TyIiw0IiICIiAvCvV4UFK23UmvU6jHgIWmRK+sU/NUcTve78xWQtCzRRPSW4c3RZe7idM24DQ9qq2xKYdi6AGa9Ym7WAC4AOpKn/SS6atBsaAGIzauPwAURyLoTjKFogud6mXeSd+tkaxdWB1KOcshatc6qDIDF+o+SrO1KgcX5dWENd1HK13k9ngVYajoDuw+RVNc++LcP9oHHQ0KbT4QD3KXpYuvJLbTxTAaAYGUzJHR9WII3Kwv23U+5+6T/GubYPHUGiMrT+/+i2v9LYYaMb3MefMhWZcJcV9fterB6TRYx0f/ANKP/wBNPqMEl5a9t2xTuHDQjL1qv7LxbKxLadAGNXGnDRvEk1PgpjF16eGpElpcYtTb6z+ocAtz6y+6W2nU25Gio1oFgObhotYdG919U+URLWk4hgJaCRzjAZi9u1a1SmyvSL6TrOBEmxaSNHt3FVvF7VfSdzZoukDcxpzRqRa+iluuaSb6WXF7Z5wZeeD9+UPBOmtlD7Tx1OmM1QgAmJIJvcgaHcD4KOwO1X1KmV1NzRBMlgboLCQBxXu3WyKYNxn7fsPWcuWpw+MDtKk+sxrHAkl0CCNGOO8Ke61XMBSArMIAGu4ey5WAH3KY9Lk26VlAekRv1N2/ptOk7nblPUpt2DyUPy6b9Sq9WXz/AJqpO3Ka5s45fYPqX9Wy7bsl00aZ+43yC4o6C06aNt0t1vn3rsnJx84aibGabb9yLUozd87ivmvMHXQ+S+6Y08V9j571KilYbF87iGnKWxSqa/efTmPBSzTdR9JkYgDhScP/AJGj4Leabrf4v4sZ9tTbAzUKo+479VRaeKIHRqhoN4iZka+EDuV/xAlrhxa4e4qgYVktEAcO8CF0SdP04iIsNCIiAiIgL4qvgE8AT4L7WjtqoG0KhJgZSJmIm2qCksMx1/othy184kGwHbC856cwsOBzNuI11427lKOdcvqo/tkW6LRrmMQ2bZV8+j8Ti2no9CkdA8agx62q2eUWxMTWxNWoylmYQQDztMDSBbN71v8AIrYVejVe+owAFgaOmHmRHA23qarUq5lywPbdZJcDBad0Q1zuMzA7FgqvjMTIsToQY0mDfvTSbeYpwDXdhVQ2b02YgnR9er7ob8FZa7A5tnOggHtkaGR1rVwuy2MbDWOglzyJc7pOMu7J4LOtxUBiGEVHta1vRggurYhtnDc2mQ0Dd3Lb2RybqVnZnFoZIzEPxDyRuDczgPFWLB7Da92dzde2/UpPE4wUxkpxItI0buystrO9TH8eucum7+TjUeuqMw7RTY0AjRuobNzm4u3x4rTFEuJc4mT13HEz7XksbQ1rTUeQA0ElxPRaBqZ+PX3qpY/0gwYw9AFkkCpUcW5oMSGiLGOKttvEYk+ra1j6b89OA/7TY6FYdg0d1DXdex2qlKliqZLQJGoIa59I8RIII+epVvk9yuZiXCjWp81UddonPTf1B0CHdXvU9Voua4Pa6HjR82ePZqdZ9o66H2lqXXFSz4ghhK9KuGvIdThxBbSYwE7pc2SNNN/WvNqtJNOAfXO4mOi7WFbcJiRVkRkqtnNT3/eLZ1Ei4/qgmY/XvVuPw39VDCMPOMMHU7jwPUpljgpc0SovEU3BxzZRpHhoQNTrwWdaWtvDmwnh7lF8tG/UsR1NnXg4KQawEAHNpr0RqD19ayV8MyozI9rnNNiDEH330QcSzWMnd7X3l1rklVJwlH8Md91uM2Fhf9nZ3taVt4fD0mtysaWgaARAvuRdslOpIJ3W87+SytctbI1osHQN0t+O5emTAadDJEQ8iDaDumLt10gKIrU/WiP92f8Aqn9FtA3+eCwYgfXH/wB0PfVfqN3Ys66YdMZ9vlw1VFoVA0ER9p35ir04qkVqLOcqBxAy1HC9rTPxW0j9JIiLDQiIgIiICiuU3/d3drPztREFV2YOgO/3aLJi3kCxI/qiIIjFYp/tu19o8FipYp51e439ooiito1XT6x04lMI8ltaSTBETeLbkREbzaTQB0RoNw4BYKzRJt8wvUWYrbrOIoPIMENbca3iVE4YdJ/VljqlzpRFu9IjfSG4jZ1aLWZpbWo2VzKnv6gI6kRc8W2Sg889QubYmmB1WK7g4XPafJeIl7EHinEGi4GHS64sejXytv1Cw6lZdojpO/CD35onthEXX05+0M4+awO+CIuLaUo+qOweS+26IioycVj/AJLxEH0/Q9i+MQLdkx1IiIrRcTjKhJJPMtub6VHwtlEXXDpnLt474rmHKZ31mr+I+aItGL//2Q=="/>
          <p:cNvSpPr>
            <a:spLocks noChangeAspect="1" noChangeArrowheads="1"/>
          </p:cNvSpPr>
          <p:nvPr/>
        </p:nvSpPr>
        <p:spPr bwMode="auto">
          <a:xfrm>
            <a:off x="155575" y="-1074738"/>
            <a:ext cx="35909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xQVFhUVFxcXFxUYFxcVFRQYFRUXGBQWFxYYHCggGBolHRUYITEhJSkrLi4uGB8zODMsNygtLisBCgoKDg0OGg8QFywcHBwsLCwsLCwsKywsLCwsLCwsLCwsLCwsLCwsKywsKywsKzcsLDgsKzc4KywrNysrKysrK//AABEIALIBHAMBIgACEQEDEQH/xAAcAAEAAgMBAQEAAAAAAAAAAAAABQYDBAcBAgj/xABNEAABAwIDAwgGBwUEBwkAAAABAAIRAyEEEjEFQVEGEyJhcYGRsQcyUqHB8CMkQmJystEzksLh8RRzk9IVQ1RjgqKzJTRTZHSDo6Ti/8QAFwEBAQEBAAAAAAAAAAAAAAAAAAECA//EACIRAQEAAgIDAAEFAAAAAAAAAAABAhEhMRJBUQMTIjJCYf/aAAwDAQACEQMRAD8A7iiIgIiICIiAiIgIiICIiAiIgIiICIiAiIgIiICIiAiIgIiICIiAiIg8KjMTt/DU3Fj6zA9ti2ZIPWBopMrjmLP13Gu44hw/dAA8kFm5TY9lWqHU3ZmhgbInXM4xftCinLFTPR7/ACWUhbZrqaIiw0IiICIiAiIgIiICIiAi8K+OdbOWRJvE3IGpjggyIvAvUBERAREQEREBERAREQEXkrVftGkKwoF7edc0vDPtFo1KDbReAr1AREQeFcdxzfp8Yf8Azb/JdiXHK/SdjXccU8+BA+KsG5hT9GOu/v8A5LLCx4QfRs7B8VlKrDqSIiy2IiICIiAiIgIiICIiCF2tt8UH5OYxFSW5s1OmHN1iJJF1QKXKpz8ezE8xJycyymDLspcXSOLyHaaLp20MY2izO6dQABqSdAqtyfpUm4mtWLQOdc3KA0RSgRqONrhaxs0lnKe2Ntnny4cxXpZY/asDQZ3CCdFLL5DV9LKiIiAiIgIiICIiAhREETtrGYlhaMPhxVBBzE1AzLGgE6rm20Nq4/8AtweWFleHMpsDARkLgS0W6Yt63kuuVDAJO5UzFYttTFUsQWgOphwpyTdrh0g6DF51i0LUsncSxM7Ir401PrFKgynlN2VHOdmmwgiIjwjrU4FgwNfOwOiJm3CDB8lsLO9qIiIPFxyg2WYv/wBRXPg6V2Ncg2WJp1/vVsR+ZwVhem5Qb0Gdg8l6Up2a3sb8F4StMOqIiLDYiIgIiICIiAiLxB6i+XugSVAbQ2yTanYe1vPW3gEGxykqNNLKSM2ZpAm4jfHZ5qJ2VTALQeIme3+a1iJ33475/ostI/1071eE5XIL1ROztoGzXmeDvgf1UqFFeoiICIiAiIgIiIC8K9Wtj8Y2kwud2AcTwQZarwAS4gDeToqVXa2TkFsziBGjSbC+6FkxWNfVd0j2AaDs/VYA4NBN+vedQBbvTejladjYlhptaLOAgtNj2jipIKm84OIt1qV2ZtaCGvcCDYEkSO1NieReSiAVyPYf7In/AHtf/quXU8fjqdJuao4NBMSeJ0HuXLdhumiCNC+qfGq9WJW6/RfAX25YiVph1RERYdBERAREQEREBauNxjaTczz2De48AN62Vz7bm0nmo8H9oC5oGracE26ybGN+p3BN6EnjNrVawLcgaydekSY0E2B/ktTKeIHcPi8KApUMxvLjqXEzJOuupWy3Cfdb3mPJq5+bXikGU2tABqNEH26QO8+0eKzc8wD9o2R99p8mlR4wY4Dxd+oX2MPG5vgfiVn9T/DxSWHxEibHrmxO4Zt3eAVaNnYsPaBPSGo3+CozGFhkEtOkzY9R/QyFK4HEGWSNCTIgaXgD7On2bHgt45ypYuC9XjSvVtBERAREQEREGLEV2saXOMAfNhvPUqftvaXOGT6rZyt3njI0mO4dql+VIOVhF7kRuMxHkqZVDnk8JgneY3dQWMstLJtts2jTFhTd4M/yr7bjxupOH7o38TTWHC4VuUSB333rbbhW+y3wH6Ln5ZNaj4OOtal4uZ/kXjcUT9i2+H/o2PFbBw7eA8EbhhwCbzXWKV2VtSNSXMsI3sPZ18JOliVYKNUOALTIO8aKnYekZ7B49RCtGxz9Cw8RPiV0wy2zljpA+kJ30eHHGt+WnUKpnJ0fVKPW0nxe4/FW70ii2F/vanuw9VVPk+2MLQ/u2+U/FdPjFbi+CV9FY6gutMurIiLDYiIgIiICIiAqPyq2aBWLgIFQB08XNhrvdl8SrwoHlaBzdPjnseHRdKlm4bVahTjTdC2PnqWNg81V/SBtB1Og1jTl5wkEzBgCYB65WVW2i9pEggjiCvXBUr0aViefYDLGOGUTmAJ1jgOpXbLcKKyMbvW7Qox3EHxg/ErUbopUU7gcW+Vv4gsZcctRN4Uy0dnkswWps89E9R/qtsLvHMREQEREBERBD8oWSGfiP5TCqlRvScODirntWkXBke1/C4fFVbG08rnTxXP+zc6YMO2w+d5Ufyl26MJTDsuZ7jDW3g9ZI3XCkKZt3/FUr0qerhjr0njQn2To2FZN1Fl5L8oG4umTlyvYYcy+t7idyngINlzf0Wv+kxO7uLftN9o3K6Qx1worNghJPYrFs1sUmD7o8lB4On0rbw4e5WKk2ABwACmE5tMrwqXpCN8L+OqfDD1FVtiCMNR/u6f5R+qtHpDbJwo0l9YTwnD1Gz3SoDDUgxjWi+VrWz+FoAXdzr5cdFo7Nxec1g7VlaozTcDmb/yuC33HTqVCfyjGHq1mkXdUz262MH8KJI/R6Iiy0IiICIiAiIgKu8qql6Y6nHvsB7s3irEqrymdNUDgwe8lKImmLdpJVF9JVb6TDtmLEkSBMnr1V+YLBc55dvnFtGmVrRqOE71lYl/RjT+hrOnWrGoNgOIVy3j53FVn0e04wgJmS95OnHqVmGqLe2TLqp/ZdRtTMR9h72d7XZT5KFw13N/E38wUhyNfmpVHe1iMSf8A7FRv8KkkonmtA0X0iLbIiIgIiICIiDwhU7lEfpnx938oVxVQ5Qt+nd2N8lKqNpC3f8VUPSiz6CgeFR3tH7I9m6uVEW7yqv6SMO59CkGNL3Co6wmfVkxlEmwKzFiI9GzQMRWERIPtD7QIs7XfcLpDZlc15Aty42q0jKcpBHSBBAmDmXSQ5Sqk9k/tW9/5SrGq1s4RUZ2/AhWVax6ZyU7l676TCD71b3U/5qFKm+XY+kwv/vfkCgj89y6xnJhrGAew+RXLsdgs73OJuX1PDnX5fdC6Zj6gax54Nd5KgYGjmpsJ3tadCfWaHbutyGL9MIiLCiIiAiIgIi+K1UNBLjAG9B6Sqftqu11WoQ4EWAvwaF9bf28MpzHLTuAPtVCN0b+zQb+Cg6fKBpMClVt2BLo5SGZoGo8epc95R7Lr1cVUe2jUc3QODbERFiVd2bXdrzT/AN6PgvWbUef9U/8AxB8WrH7Vm/jByWwppYWkxzSHQS5u8EuO4dQ96kzYybDv/Raxx1Q6UHf4v8l8u2hVF/7Ppf8AaGe4xCu4W1LYD9oz8Q/X4Lf5DkHB03D7ZqP/AH61R/8AEoXZ+0mPcIOV+uV0NdfgdHeameTrm0adOgAcrQGNJubC2YfEJjNG1hReL1aQRFixNdrGue8hrWguc46AASSUGVFq7Px1OswVKTg9jtCOqxHUepbSAiLxBjr12sBLiAB8+KqWOrc9VLmg5SABpNt54fOi1eUG1g2o5riXPzODWDcAYE+yOy5UDVa+q4GrZouKbdw6h8ZPapbEm1lGF7fELFiNn0nxzmUxMBzmxJBbMcYJE9ajBsunrkPizu/1izDZ9L2b7ukz/Op5a9NSFHY+FZVNUCmypcSKoAIvfLpPS16gpBr6f/iM/wARv6LSGEpD7Ef8Tf8AOvoYel7P/M39VPI0kKGJaHNy1GE5hAD2md+m89SsGG2oD64ynj9n+XzdVB+DpOGUNPi0nw3r5bi6lLfzjBxs5vVm18x2JMpOyypHlw76XC8IrGf+Fn6qCcfitja2IDxhntnK7+0WIiIFJpHDUHRapNvngu0YqN5RVMuGrHgwqlMxgpAMINgGjsYMnH7it3K131Wp96G/vuy/FU2vhOcOYZN/rm/Sc50i+hzT3oen6cREWGhERAREQFH7daTQqQ3MQ0kNuJLb7uxSC8cg5GKZe7nKrg4/ZAiBOlhv35R221UjQJ6vBvvhnxW7tTZ7aVZzWxEyOoOvA4L4DICxqtbfAqkcO63kAvsPcbSbaw55jweoDljtR2Hw5LDDnnKDaQNTE2lUHYuNqsxNNzXvl9VjTLwQ+wzTe/ZqnKx1wufvefF3xcV8vnXMRG+XeEz88Fldrovl3WpyjBXpteOmzXR1mme2zT29ErFsnaLmVzSzlzAPoy83Dm6iTeLOEdi3m+6OKreMqmnUa8CSxwtxvPvAA71ZR2GlUkA8QvtRuwq4dSEGY0PFpEtPeCpILbLT2ntGnQpuq1TDG6mJNzAAA1JJVN2zyvwmKw1am51SmTOW3r5btMiRlJABBhXqtRa9pa4BzSIIIkEcCFD4vY1CjhsQKdJjQWVHG03LDcTMaaCys0KhyV5TYXB4QAmo+s7pPpAGzrCGl0NgCN91edibZpYpmekTAOUgiCD1jvURyX2VRrbOw7atNrgabSZEGeMi8qx4bDMptDWNDWj7LRA8AlRmXhSV8ueBqQO9RXL9rvLcfiBE5j3iADaQQNdYOnhkbSsZ7T1nr3nvWvtyt/2nUAuCTfd+yn4LbnwWL2rPSaNy09s7R5mmHBhe8kNYwave6zW/PFbtIW61WfSMycHpMPbuB1kaGymosQ+z+XFYVYrNYaefJDSA5th1332N10doBAI0IF1wt7oBmfXabBgPqWPlfVdtwLvo2fhb5BRWxTZJvfyWttQxTeTubrviRrxtx9y2qZWLaDM1N44tI7LKaJWjj3RTwA1JpV3mN2Z9I/FYQbKKcwtxNJu4Ua0aXh9ACVKNPz3rvhd4uefaB5YtJw/UKrCewOBHvVZbS3cxz2UluYOIy5XEZDY6a9hCt3KRv1aoOEHwcFSs7dXGoCS4jILEFxjNJ9bd3BaT0/TyIiw0IiICIiAvCvV4UFK23UmvU6jHgIWmRK+sU/NUcTve78xWQtCzRRPSW4c3RZe7idM24DQ9qq2xKYdi6AGa9Ym7WAC4AOpKn/SS6atBsaAGIzauPwAURyLoTjKFogud6mXeSd+tkaxdWB1KOcshatc6qDIDF+o+SrO1KgcX5dWENd1HK13k9ngVYajoDuw+RVNc++LcP9oHHQ0KbT4QD3KXpYuvJLbTxTAaAYGUzJHR9WII3Kwv23U+5+6T/GubYPHUGiMrT+/+i2v9LYYaMb3MefMhWZcJcV9fterB6TRYx0f/ANKP/wBNPqMEl5a9t2xTuHDQjL1qv7LxbKxLadAGNXGnDRvEk1PgpjF16eGpElpcYtTb6z+ocAtz6y+6W2nU25Gio1oFgObhotYdG919U+URLWk4hgJaCRzjAZi9u1a1SmyvSL6TrOBEmxaSNHt3FVvF7VfSdzZoukDcxpzRqRa+iluuaSb6WXF7Z5wZeeD9+UPBOmtlD7Tx1OmM1QgAmJIJvcgaHcD4KOwO1X1KmV1NzRBMlgboLCQBxXu3WyKYNxn7fsPWcuWpw+MDtKk+sxrHAkl0CCNGOO8Ke61XMBSArMIAGu4ey5WAH3KY9Lk26VlAekRv1N2/ptOk7nblPUpt2DyUPy6b9Sq9WXz/AJqpO3Ka5s45fYPqX9Wy7bsl00aZ+43yC4o6C06aNt0t1vn3rsnJx84aibGabb9yLUozd87ivmvMHXQ+S+6Y08V9j571KilYbF87iGnKWxSqa/efTmPBSzTdR9JkYgDhScP/AJGj4Leabrf4v4sZ9tTbAzUKo+479VRaeKIHRqhoN4iZka+EDuV/xAlrhxa4e4qgYVktEAcO8CF0SdP04iIsNCIiAiIgL4qvgE8AT4L7WjtqoG0KhJgZSJmIm2qCksMx1/othy184kGwHbC856cwsOBzNuI11427lKOdcvqo/tkW6LRrmMQ2bZV8+j8Ti2no9CkdA8agx62q2eUWxMTWxNWoylmYQQDztMDSBbN71v8AIrYVejVe+owAFgaOmHmRHA23qarUq5lywPbdZJcDBad0Q1zuMzA7FgqvjMTIsToQY0mDfvTSbeYpwDXdhVQ2b02YgnR9er7ob8FZa7A5tnOggHtkaGR1rVwuy2MbDWOglzyJc7pOMu7J4LOtxUBiGEVHta1vRggurYhtnDc2mQ0Dd3Lb2RybqVnZnFoZIzEPxDyRuDczgPFWLB7Da92dzde2/UpPE4wUxkpxItI0buystrO9TH8eucum7+TjUeuqMw7RTY0AjRuobNzm4u3x4rTFEuJc4mT13HEz7XksbQ1rTUeQA0ElxPRaBqZ+PX3qpY/0gwYw9AFkkCpUcW5oMSGiLGOKttvEYk+ra1j6b89OA/7TY6FYdg0d1DXdex2qlKliqZLQJGoIa59I8RIII+epVvk9yuZiXCjWp81UddonPTf1B0CHdXvU9Voua4Pa6HjR82ePZqdZ9o66H2lqXXFSz4ghhK9KuGvIdThxBbSYwE7pc2SNNN/WvNqtJNOAfXO4mOi7WFbcJiRVkRkqtnNT3/eLZ1Ei4/qgmY/XvVuPw39VDCMPOMMHU7jwPUpljgpc0SovEU3BxzZRpHhoQNTrwWdaWtvDmwnh7lF8tG/UsR1NnXg4KQawEAHNpr0RqD19ayV8MyozI9rnNNiDEH330QcSzWMnd7X3l1rklVJwlH8Md91uM2Fhf9nZ3taVt4fD0mtysaWgaARAvuRdslOpIJ3W87+SytctbI1osHQN0t+O5emTAadDJEQ8iDaDumLt10gKIrU/WiP92f8Aqn9FtA3+eCwYgfXH/wB0PfVfqN3Ys66YdMZ9vlw1VFoVA0ER9p35ir04qkVqLOcqBxAy1HC9rTPxW0j9JIiLDQiIgIiICiuU3/d3drPztREFV2YOgO/3aLJi3kCxI/qiIIjFYp/tu19o8FipYp51e439ooiito1XT6x04lMI8ltaSTBETeLbkREbzaTQB0RoNw4BYKzRJt8wvUWYrbrOIoPIMENbca3iVE4YdJ/VljqlzpRFu9IjfSG4jZ1aLWZpbWo2VzKnv6gI6kRc8W2Sg889QubYmmB1WK7g4XPafJeIl7EHinEGi4GHS64sejXytv1Cw6lZdojpO/CD35onthEXX05+0M4+awO+CIuLaUo+qOweS+26IioycVj/AJLxEH0/Q9i+MQLdkx1IiIrRcTjKhJJPMtub6VHwtlEXXDpnLt474rmHKZ31mr+I+aItGL//2Q=="/>
          <p:cNvSpPr>
            <a:spLocks noChangeAspect="1" noChangeArrowheads="1"/>
          </p:cNvSpPr>
          <p:nvPr/>
        </p:nvSpPr>
        <p:spPr bwMode="auto">
          <a:xfrm>
            <a:off x="307975" y="-922338"/>
            <a:ext cx="35909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copts-united.com/uploads/975/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71" y="1917193"/>
            <a:ext cx="2181711" cy="13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93823" y="3297195"/>
            <a:ext cx="12351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J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مسجد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3393866"/>
            <a:ext cx="10743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J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كنيسة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8" name="Picture 10" descr="http://yebab.com/forums/attachment.php?attachmentid=5456&amp;d=13587138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99011"/>
            <a:ext cx="3052513" cy="16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40038" y="5997403"/>
            <a:ext cx="1813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J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كتب الكتاب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80" name="Picture 12" descr="St-Takla.org Image: Coptic Engagement, a priest praying for the newly engaged - put with permission from the couple - Photograph by Michael Ghaly for St-Takla.org, 2007 صورة في موقع الأنبا تكلا: خطبة في الكنيسة القبطية، خطوبة، كاهن يصلي لأجل الخطيبان الجدد - الصورة موضوعة بإذن العرسان الجدد - تصوير مايكل غالي لـ: موقع الأنبا تكلا، 2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42" y="4315035"/>
            <a:ext cx="2819679" cy="21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84847" y="4566243"/>
            <a:ext cx="20882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J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عقد الأملاك أو عقد القران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07976" y="1772816"/>
            <a:ext cx="1643062" cy="1621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1871" y="1738040"/>
            <a:ext cx="1817961" cy="16558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file"/>
          </p:cNvPr>
          <p:cNvSpPr/>
          <p:nvPr/>
        </p:nvSpPr>
        <p:spPr>
          <a:xfrm>
            <a:off x="5220072" y="1844824"/>
            <a:ext cx="2666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سبوع المولود</a:t>
            </a:r>
            <a:endParaRPr lang="en-US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708920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solidFill>
                  <a:srgbClr val="002060"/>
                </a:solidFill>
                <a:effectLst/>
              </a:rPr>
              <a:t>تحرص الأسر المصرية من شمال مصر لجنوبها ، ومن شرقها لغربها على الاحتفال بمرور أسبوع على ولادة طفلها الجديد ،</a:t>
            </a:r>
            <a:r>
              <a:rPr lang="ar-AE" sz="2400" b="1" dirty="0">
                <a:solidFill>
                  <a:srgbClr val="002060"/>
                </a:solidFill>
              </a:rPr>
              <a:t> وتتشابه تقاليد الاحتفال </a:t>
            </a:r>
            <a:r>
              <a:rPr lang="ar-AE" sz="2400" b="1" dirty="0" smtClean="0">
                <a:solidFill>
                  <a:srgbClr val="002060"/>
                </a:solidFill>
              </a:rPr>
              <a:t>بالسبوع في </a:t>
            </a:r>
            <a:r>
              <a:rPr lang="ar-AE" sz="2400" b="1" dirty="0">
                <a:solidFill>
                  <a:srgbClr val="002060"/>
                </a:solidFill>
              </a:rPr>
              <a:t>كل أرجاء المعمورة </a:t>
            </a:r>
            <a:r>
              <a:rPr lang="ar-AE" sz="2400" b="1" dirty="0" smtClean="0"/>
              <a:t>.</a:t>
            </a:r>
          </a:p>
          <a:p>
            <a:r>
              <a:rPr lang="ar-AE" sz="2400" b="1" dirty="0" smtClean="0"/>
              <a:t> </a:t>
            </a:r>
            <a:r>
              <a:rPr lang="ar-AE" sz="2400" b="1" dirty="0" smtClean="0">
                <a:solidFill>
                  <a:srgbClr val="660033"/>
                </a:solidFill>
              </a:rPr>
              <a:t>فكل </a:t>
            </a:r>
            <a:r>
              <a:rPr lang="ar-AE" sz="2400" b="1" dirty="0">
                <a:solidFill>
                  <a:srgbClr val="660033"/>
                </a:solidFill>
              </a:rPr>
              <a:t>أسرة تشتري للمولود إذا كان ولدا </a:t>
            </a:r>
            <a:r>
              <a:rPr lang="ar-AE" sz="2400" b="1" dirty="0" smtClean="0">
                <a:solidFill>
                  <a:srgbClr val="660033"/>
                </a:solidFill>
              </a:rPr>
              <a:t>" </a:t>
            </a:r>
            <a:r>
              <a:rPr lang="ar-AE" sz="2400" b="1" dirty="0">
                <a:solidFill>
                  <a:srgbClr val="660033"/>
                </a:solidFill>
              </a:rPr>
              <a:t>إبريقا " ، أما إذا كانت " بنتا " فتكون " قلة </a:t>
            </a:r>
            <a:r>
              <a:rPr lang="ar-AE" sz="2400" b="1" dirty="0" smtClean="0">
                <a:solidFill>
                  <a:srgbClr val="660033"/>
                </a:solidFill>
              </a:rPr>
              <a:t>" بالإضافة </a:t>
            </a:r>
            <a:r>
              <a:rPr lang="ar-AE" sz="2400" b="1" dirty="0">
                <a:solidFill>
                  <a:srgbClr val="660033"/>
                </a:solidFill>
              </a:rPr>
              <a:t>إلي ما توزعه الأسرة </a:t>
            </a:r>
            <a:r>
              <a:rPr lang="ar-AE" sz="2400" b="1" dirty="0" smtClean="0">
                <a:solidFill>
                  <a:srgbClr val="660033"/>
                </a:solidFill>
              </a:rPr>
              <a:t>على ضيوف </a:t>
            </a:r>
            <a:r>
              <a:rPr lang="ar-AE" sz="2400" b="1" dirty="0">
                <a:solidFill>
                  <a:srgbClr val="660033"/>
                </a:solidFill>
              </a:rPr>
              <a:t>السبوع من الأطفال من مكسرات </a:t>
            </a:r>
            <a:r>
              <a:rPr lang="ar-AE" sz="2400" b="1" dirty="0" smtClean="0">
                <a:solidFill>
                  <a:srgbClr val="660033"/>
                </a:solidFill>
              </a:rPr>
              <a:t>وحلوى </a:t>
            </a:r>
            <a:r>
              <a:rPr lang="ar-AE" sz="2400" b="1" dirty="0">
                <a:solidFill>
                  <a:srgbClr val="660033"/>
                </a:solidFill>
              </a:rPr>
              <a:t>وفشار ، وما شابه ذلك ، </a:t>
            </a:r>
            <a:r>
              <a:rPr lang="ar-AE" sz="2400" b="1" dirty="0" smtClean="0">
                <a:solidFill>
                  <a:srgbClr val="660033"/>
                </a:solidFill>
              </a:rPr>
              <a:t>وهذا </a:t>
            </a:r>
            <a:r>
              <a:rPr lang="ar-AE" sz="2400" b="1" dirty="0">
                <a:solidFill>
                  <a:srgbClr val="660033"/>
                </a:solidFill>
              </a:rPr>
              <a:t>الأمر يختلف من أسرة لأخرى </a:t>
            </a:r>
            <a:r>
              <a:rPr lang="ar-AE" sz="2400" b="1" dirty="0" smtClean="0">
                <a:solidFill>
                  <a:srgbClr val="660033"/>
                </a:solidFill>
              </a:rPr>
              <a:t>حسب </a:t>
            </a:r>
            <a:r>
              <a:rPr lang="ar-AE" sz="2400" b="1" dirty="0">
                <a:solidFill>
                  <a:srgbClr val="660033"/>
                </a:solidFill>
              </a:rPr>
              <a:t>مستواها الاقتصادي </a:t>
            </a:r>
            <a:r>
              <a:rPr lang="ar-AE" sz="2400" b="1" dirty="0" smtClean="0">
                <a:solidFill>
                  <a:srgbClr val="660033"/>
                </a:solidFill>
              </a:rPr>
              <a:t>.</a:t>
            </a:r>
            <a:endParaRPr lang="ar-AE" sz="2400" b="1" dirty="0">
              <a:solidFill>
                <a:srgbClr val="660033"/>
              </a:solidFill>
            </a:endParaRPr>
          </a:p>
        </p:txBody>
      </p:sp>
      <p:pic>
        <p:nvPicPr>
          <p:cNvPr id="5" name="Picture 2" descr="السبوع وعقيقة المولود بالصور والمعلومات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598"/>
            <a:ext cx="3885810" cy="2266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السبوع وعقيقة المولود بالصور والمعلومات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93692"/>
            <a:ext cx="1681902" cy="2500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السبوع وعقيقة المولود بالصور والمعلومات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" b="9806"/>
          <a:stretch/>
        </p:blipFill>
        <p:spPr bwMode="auto">
          <a:xfrm rot="5400000">
            <a:off x="4800883" y="4424253"/>
            <a:ext cx="2520279" cy="1681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1302"/>
            <a:ext cx="6336704" cy="307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" y="4308057"/>
            <a:ext cx="72008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60648"/>
            <a:ext cx="581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Create a power point presentation  using at least 8 of the following words… add pictures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69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28084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رمضان في مصر ..</a:t>
            </a:r>
          </a:p>
          <a:p>
            <a:pPr algn="ctr"/>
            <a:r>
              <a:rPr lang="ar-AE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AE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</a:t>
            </a:r>
            <a:r>
              <a:rPr lang="ar-AE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حكاية لها العجب</a:t>
            </a:r>
            <a:endParaRPr lang="en-US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147372"/>
            <a:ext cx="63001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</a:rPr>
              <a:t>ب</a:t>
            </a:r>
            <a:r>
              <a:rPr lang="ar-JO" sz="2400" b="1" dirty="0">
                <a:solidFill>
                  <a:srgbClr val="C00000"/>
                </a:solidFill>
              </a:rPr>
              <a:t>ي</a:t>
            </a:r>
            <a:r>
              <a:rPr lang="ar-AE" sz="2400" b="1" dirty="0" smtClean="0">
                <a:solidFill>
                  <a:srgbClr val="C00000"/>
                </a:solidFill>
              </a:rPr>
              <a:t>دأ شهر رمضان </a:t>
            </a:r>
            <a:r>
              <a:rPr lang="ar-JO" sz="2400" b="1" dirty="0" smtClean="0">
                <a:solidFill>
                  <a:srgbClr val="C00000"/>
                </a:solidFill>
              </a:rPr>
              <a:t>كل سنة وسط</a:t>
            </a:r>
            <a:r>
              <a:rPr lang="ar-AE" sz="2400" b="1" dirty="0" smtClean="0">
                <a:solidFill>
                  <a:srgbClr val="C00000"/>
                </a:solidFill>
              </a:rPr>
              <a:t> فرحة الكبار , </a:t>
            </a:r>
            <a:r>
              <a:rPr lang="ar-JO" sz="2400" b="1" dirty="0" smtClean="0">
                <a:solidFill>
                  <a:srgbClr val="C00000"/>
                </a:solidFill>
              </a:rPr>
              <a:t>والأطفال </a:t>
            </a:r>
            <a:r>
              <a:rPr lang="ar-AE" sz="2400" b="1" dirty="0" smtClean="0">
                <a:solidFill>
                  <a:srgbClr val="C00000"/>
                </a:solidFill>
              </a:rPr>
              <a:t> </a:t>
            </a:r>
            <a:r>
              <a:rPr lang="ar-JO" sz="2400" b="1" dirty="0" smtClean="0">
                <a:solidFill>
                  <a:srgbClr val="C00000"/>
                </a:solidFill>
              </a:rPr>
              <a:t>بيستقبلوه </a:t>
            </a:r>
            <a:r>
              <a:rPr lang="ar-AE" sz="2400" b="1" dirty="0" smtClean="0">
                <a:solidFill>
                  <a:srgbClr val="C00000"/>
                </a:solidFill>
              </a:rPr>
              <a:t>بفوانيسهم المضيئة المزينة , </a:t>
            </a:r>
            <a:r>
              <a:rPr lang="ar-JO" sz="2400" b="1" dirty="0" smtClean="0">
                <a:solidFill>
                  <a:srgbClr val="C00000"/>
                </a:solidFill>
              </a:rPr>
              <a:t>و بيمشو في الشوارع</a:t>
            </a:r>
            <a:r>
              <a:rPr lang="ar-AE" sz="2400" b="1" dirty="0" smtClean="0">
                <a:solidFill>
                  <a:srgbClr val="C00000"/>
                </a:solidFill>
              </a:rPr>
              <a:t> في الشوارع فرح</a:t>
            </a:r>
            <a:r>
              <a:rPr lang="ar-JO" sz="2400" b="1" dirty="0" smtClean="0">
                <a:solidFill>
                  <a:srgbClr val="C00000"/>
                </a:solidFill>
              </a:rPr>
              <a:t>ان</a:t>
            </a:r>
            <a:r>
              <a:rPr lang="ar-AE" sz="2400" b="1" dirty="0" smtClean="0">
                <a:solidFill>
                  <a:srgbClr val="C00000"/>
                </a:solidFill>
              </a:rPr>
              <a:t>ين </a:t>
            </a:r>
            <a:r>
              <a:rPr lang="ar-JO" sz="2400" b="1" dirty="0" smtClean="0">
                <a:solidFill>
                  <a:srgbClr val="C00000"/>
                </a:solidFill>
              </a:rPr>
              <a:t>و بيغنوا </a:t>
            </a:r>
            <a:r>
              <a:rPr lang="ar-AE" sz="2400" b="1" dirty="0" smtClean="0">
                <a:solidFill>
                  <a:srgbClr val="C00000"/>
                </a:solidFill>
              </a:rPr>
              <a:t>وحوي يا وحوي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4091588"/>
            <a:ext cx="504667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7030A0"/>
                </a:solidFill>
              </a:rPr>
              <a:t>وهناك فنان مشهور في هذا الشهر الفضيل , ألا وهو المسحراتي الذي يطوف وقت السحور بطبلته ذات الايقاع المميز , يتغنى وينادي الناس ليقومون للسحور .</a:t>
            </a:r>
            <a:endParaRPr lang="ar-AE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sn4OQ7qM56A/UApujPb86BI/AAAAAAAAj1g/fuueS16W7mU/s373/6-www.ward2u.com-mesahrat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6471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6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487" y="2967335"/>
            <a:ext cx="550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وبعد رمضان بيجي العيد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17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40768"/>
            <a:ext cx="605586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FF0066"/>
                </a:solidFill>
              </a:rPr>
              <a:t>ويفطر الناس على صوت مدفع الافطار , وانتشرت في مصر </a:t>
            </a:r>
          </a:p>
          <a:p>
            <a:pPr algn="ctr"/>
            <a:r>
              <a:rPr lang="ar-AE" sz="2400" b="1" dirty="0" smtClean="0">
                <a:solidFill>
                  <a:srgbClr val="FF0066"/>
                </a:solidFill>
              </a:rPr>
              <a:t>موائد الرحمن والتي تعد من أجل غير المقتدرين .</a:t>
            </a:r>
          </a:p>
          <a:p>
            <a:pPr algn="ctr"/>
            <a:endParaRPr lang="ar-AE" sz="2400" b="1" dirty="0"/>
          </a:p>
          <a:p>
            <a:pPr algn="ctr"/>
            <a:r>
              <a:rPr lang="ar-AE" sz="2400" b="1" dirty="0" smtClean="0">
                <a:solidFill>
                  <a:schemeClr val="accent6">
                    <a:lumMod val="75000"/>
                  </a:schemeClr>
                </a:solidFill>
              </a:rPr>
              <a:t>ومن مظاهر الاحتفال أيضا بهذا الشهر الكريم كثرة الصلاة والاعتكاف في المساجد وزيادة العطاء للفقراء والمساكين .</a:t>
            </a:r>
          </a:p>
          <a:p>
            <a:pPr algn="ctr"/>
            <a:endParaRPr lang="ar-AE" sz="2400" b="1" dirty="0"/>
          </a:p>
          <a:p>
            <a:pPr algn="ctr"/>
            <a:r>
              <a:rPr lang="ar-AE" sz="2400" b="1" dirty="0" smtClean="0">
                <a:solidFill>
                  <a:srgbClr val="00B050"/>
                </a:solidFill>
              </a:rPr>
              <a:t>وبعد الافطار يخرج الناس الى الشوارع والمقاهي وذلك للترويح عن النفس مما يجعل شهر رمضان عيدا يحتفل به جميع المصريون .</a:t>
            </a:r>
            <a:endParaRPr lang="ar-AE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3928" y="-66293"/>
            <a:ext cx="25250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جانا العيد ..</a:t>
            </a:r>
            <a:endParaRPr lang="en-US" sz="48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40264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002060"/>
                </a:solidFill>
              </a:rPr>
              <a:t>في الثلث الأخير من رمضان يبدأ الناس في الاعداد لعيد الفطر قيصنعون الكعك والبسكويت والحلويات لتقديمها للأهل والزوار , وتبدأ فرحة العيد باصطحاب رب الأسرة أولاده لأداء صلاة العيد فيلبسون أزهي ما لديهم من الثياب ويتعطرون ويتطيبون .</a:t>
            </a:r>
          </a:p>
          <a:p>
            <a:pPr algn="ctr"/>
            <a:endParaRPr lang="ar-AE" sz="2400" b="1" dirty="0"/>
          </a:p>
          <a:p>
            <a:pPr algn="ctr"/>
            <a:r>
              <a:rPr lang="ar-AE" sz="2400" b="1" dirty="0" smtClean="0">
                <a:solidFill>
                  <a:schemeClr val="accent6">
                    <a:lumMod val="50000"/>
                  </a:schemeClr>
                </a:solidFill>
              </a:rPr>
              <a:t>ثم تبدأ فرحة الأطفال بالعيدية ونفخ البالونات وحلويات العيد . ويخرج الشباب في تجمعات إلى صالات الألعاب أو في رحلات إلى كورنيش النيل أو غيره .</a:t>
            </a:r>
            <a:endParaRPr lang="ar-AE" sz="2400" b="1" dirty="0"/>
          </a:p>
          <a:p>
            <a:pPr algn="ctr"/>
            <a:r>
              <a:rPr lang="ar-AE" sz="2400" b="1" dirty="0" smtClean="0">
                <a:solidFill>
                  <a:srgbClr val="C00000"/>
                </a:solidFill>
              </a:rPr>
              <a:t>أما الكبار , فيذهبون إلى المقابر ثم يزورون بعضهم البعض .</a:t>
            </a:r>
            <a:endParaRPr lang="ar-A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87"/>
            <a:ext cx="4176465" cy="632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مظاهر العيد في مصر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hUXFxcYGBgXGRcYGBgYGBgXGBgXGBgYHCggGBolHBcXITEhJSkrLi4uFx8zODMsNygtLiwBCgoKDg0OGxAQGzQkICQsLCw0NCw0LCwsLCwsLCwsLCwsNCwsLCwsLCwsLCwsLCwsLCwsLCwsLCwsLCwsLCwsLP/AABEIAMIBAwMBIgACEQEDEQH/xAAbAAABBQEBAAAAAAAAAAAAAAAEAAIDBQYBB//EADwQAAEDAgQEAwcDAwMEAwEAAAEAAhEDIQQSMUEFUWFxIoGREzKhscHR8AYUUkLh8SNicjNTgpIVQ8IH/8QAGQEAAwEBAQAAAAAAAAAAAAAAAgMEAQAF/8QAKBEAAgICAgICAgEFAQAAAAAAAAECEQMhEjETQQRRIjIUYYHB8PFx/9oADAMBAAIRAxEAPwDNBOTWp4CsaJExJSkkUmSDTB8Wbs7kfAqXDmyhxWrP+XzBUlDRKcRqf4k7xIIQ9BwAJOwlTgqr4rUyU6vUAD/y/ClOO0FHZRYniNSsSNibdkayG0xHrzVbSEU3OGunzReYmiDv9k6voYA8QrSZTuE8GfXv7rP5H5Dmu8MwftXGfdYJPWTYfP0W04awBkC0T81kpcVQEpFXh+GCiMovm3UjGAIrHVgdNt/JR0qd2jmJk2sp5O+wlbVoqalPK4jYzCs+EOzNcx1+nQ2KbxNjXN8F8tydu3VDcOq5Xg7HX89EyrQF0y0weCysLDcSY7G/3RIpBrSAIEFTALjhZKbbOsBpYe3IR5yhnMmpG0/5VmPdnkEJg6ckuKz2FydULHHQeaWEoZR1NyuvbLuynaurQNnEDQfL57ovEvhpQuFZqUcYnNk8Ktx+Fc94I0A+JVoUxwTox9g8qIS4Nb0AVHjKRcC/kbqzrAvMDTmp20AG5YsnRidy4lTwerDo5j4hXSz4YadTsfgtE0JqAn9nITg1dDU8BEKY2Ek6F1cYcYpQFds4PT6+qlHDKfI+qxzRqhIooXMi0A4dT5fErv8A8fT/AI/EoW0EoMyfEBDQeTmn4hSYcWK01ThtMiC0ELtPh9MaNCWxiWqM7kVX+oqX+l/5D6/dbr9kz+ITKuApuEOY0jkRKDjs1WjzHCYfNSeIulXoxSYIXplPh1FulNo7AJxwFKI9m30C0ZyPP/0lS/6oP+3/APSuaFIjMznoVqqGApNPhptBPIASphg2/wAB56/JDKNuwDH4rCww9B8yJXaWGkNlsloFu43nVa9+GpjVoI07+UIt2AZALWAGBrf6WQeJsYp8UZHB8IcdWhovqefJQ0v0of8AuCAdhP1W29m1xEiCNJCTKZFiARzTFBIB7M7V4cWtEEuEDa/mEG5q1bKZaeYOnPsqiq1jXkO0ndJnFJm1ZS1m+E9k2myGgLRHDsiYEeS7+1ZyC7gZRmWtuU+Fohg2fxCRwjf4hHwMoyOLuQFKylAhaf8AZMmco9Ev2bP4hFGKRjRmC1MfSnX0WpOCZ/EJpwLP4hNTQPF/ZlwxdyrTHAM/iFw4Bn8UXNGcGYfjGGkBw217Izh78zAfI+S1FThtMiC2xXKHCqTRDWx6ruasJxdUUYantYr8YFnJEUcK0aALeaA8bM+3BPP9JSWqDUlnOR3jRBPb1SzdvVZwVKp0I/PNL2j93D0P3Un8hFfhZo83b1SzdvVZoVKn8h6f3XC+ps4eh+6H+SjvCzTZ+o9Us/VqzTX1N3j0P3UbqtSbOHofuu/ko7ws1WfqEs3ULOy6PfHofuo81TZw9D91vnRniZppHNqlpUi7SI5rNYJr3Pa0ukE3gGfmtpQouALTYDSE/G+exc1x0AvYWnX0EfGCpWlpBLs2ka28lO7Du2d6gfRRtwj/ABEkAchutd2ciHCtYSBOY6+KCjQ83IEhCvpu94PFtRAFlJh6hEhpsduRjVdF6OaCmuzMJc3TmmVrMkdF3AvsWuMnQqLFVPAWjkfgFrerOS2RY+7BBvI/wqzirpgQMwF+358k/E48Fob1CpcXjLvM9PJSZJodGJYYV025I3DgmSfIKrwDzlnd5t22VyKwpsk3NvVLxzqQUo6I/ZnT8CgZiJnSxI9ETUr5WSd9B91UUhDDP+SnvJQCjZYGp/x9Vz2nb1QTmMt20kyfQadUFxJpbGR4J3FzHmteRLZigXPtO3qln7eqzLatXmE72tTmPigedBeJmj9p29Us/b1Wb9vU/kPQpvt6vMfFd/IRvhZps3b1XM3b1WY/dVeY+K7+6q9Piu86O8TNPm7eqXtSOXqsz+6q9PUqN9esdwPUrfMjPEag4v8A3tSWLcyqf/s+SSDzx+zfCy7Yf90DyTargNDMqEOLQbDvuuUDJM6ASprHUTApVHgcyofbCdZCeTP0WHDg4nonCnyK42qenkVY8Nw5e+CNpNjptcHVMx43J0BOfEBp3PM/M/VHcP4e6q4gy0ATcG99rRPdXzcK1ha0NAOthp3U7KQIsYPP6K2Hx4pk0sjZDg8NTb4YyDYzcnmiHNaCQ4lw5zYd4UGIo0gNZI17bx+bKOliomBLeRP1TrrsGrDnMY2Mu/UxCiqh0RmMH780DXe1xGWc2kTHyQ1fiTmgBwEXEAkG3LmlTkhkYslxeDA/rI13+6oWcedRq5X+Np0/kI+adjcaIJLoA0HLvKC/TrG16jiRIENE/EnpolxdO0Mq+zWUOKU3nM1wnl/ZCYzHi4zCd41Vhw/9P0adyA9+utgrKAZixGotZOnjcl3QuMkmYfE1yAXZXRzym3noqDE8QL3Bos2bz+WXqT6Y7Eqj4lw6nUHipib/AIHC6neJRGqdlfhMXTaQS8ExYN5WsEZhcU18vd7osB1C864rno1XMvraeWxT8NxYgQc3rb0Kn4tMZpo9Fq4wVLNswTJ+iGxbbDLfoPgq3htOtVAAZkbtmn1yhanh/C8gl5k89vIJ8YykLk0ipDjp7pO8aWQjKjRmGYOed9lpqjYkNgmNNFRY2g2S4AA7iND1HPqhy43FWjoSsqWsubiRrP0XPbwYcI67JCm5xsNDrujsbQYxoaT7RxAJIkNbN8oJEuI32BnXVKjtbNenoDe4/wBMFSDS6Gc0tu2I7fNSUqsrHGla6CUr0OLAdEnMISI1i3ZcdiIF0uwxOZoQmmN0xlQnT0ThUB/pK407kCSeB3SWHDC8alMbRzXgW00XQLWv1OiWGdvHpyWgnX0h59P7KSiI2vtdNJj8KKH+mMxaJOgMedwQR903HBPbFznWkDPrQCYB8z6gK5/SlbNUcZJESW9efIrOO8RJ6yeYHwVt+nc7H5mtLm6Ojkd50lU49SQiXRtHN8Rvfbsk6iHWGm8KubWsBu3Ta3IqZuKA2J/47d1VGaehbjQXi8rB3VFVJnwbnTYlOxrnG+V7h2PzP3VtwfBgNa8jxOvfUDkOSBcpT0HpR2V1LhVUgOJYwxyJ+v1XGcCDpzuqEnfwADyElXtd1OfEZ6T9AuUjTM5PSfotljjZsZujKY79J0rky483G6O/TfAaWHD3guJcB4T/AEjy1J+ytcVkGo72XKdRgII0Ig9I5roJKRsm2iYAFuYQuBwcJBGaLxfyXamHaGlwG4tNrnVR4vDtbDoiSLhHIFEFd5ILXjsR+WUJYcs+9G25/AiK5hzSbtNjKE4jiAwy3R1+kiNEibS2xiRU8fwjatGHe7Nv5DlqsjgeDBtVskOabt6nsVqMZibEc9EC3AODmuabEGOYJi3zUU5/Q+KNbwmmGtup6LjUJJs3br1VPhq5ES46X6o+hWFnE22VOPMmkhUoewyvRbqR57qnxtMgmLyLHn07qzfUcL6t6aj7qsxYkS10D5HotyNNAxRXsbsXZXT3BlS1aGbUz5R8lX4ZzmuJ9477xf4q0ZWcdAB1lQ3sdRV1qGUmIIvqgn0tx5j7K7rOJaJEEmNuyp4M2TIz2A4kVOrzUhITa1LcJgKDLClyX/A4S9Mk9mJmApC2Booy6y40uSVIbRJmXVEKhCSHkvs6iU1wdrDpZcoVbW0N0K8OMDSfzVE0gAYvAiw3532sqox5SoXKoqyTDO8Uu90Tft9VFiKjqjrCdmtCIxNNgbDcxcb3AmNrgm57clbfpnChhL3Nk2ABiRM7dVVGCbr0iVt9knCeANaA6pc8gQQOkblXbqDQBDROzRa3kn1KLrEMadyJvI5FRDE+Iww5zqDt56QqXUdAK2DV8DmEBxjQzeD0OqJOE0DB4R+TPNGUQ0tDXxceU8h1ULMSaZyu8Tdj0W8Yx/udbZLSxbcpabDS6lw9UW0ygXPyH5zUWOxdOIJHn25c0BQJeHMBEWg6WkyVvOnR3G1ZaHF0huN9AhhjKZNoQuQMachkaX21kj82QlCtDATDnDUmA485AsUqeQZGBYtqSSDZwv8AYoKpjAx5FSBm05GOSE4rj2NBfna0iDqJWUx3FP3FRobJy7idT9kpTpjONo9Go4thpuaNNPXkh6mKD6OU6j5jRZh+JqUj/qS5syDv2J3Rra+ZpOUgHl6pqnzWgONBOM4gHU8o1tAQWKrOMA7So/3jWzqfIzooHVKlUjLTLW84vHqpp/1Gr+hHlLnQ25+AHVHuaGgAHSPIqRtFrGeDw853PVBYnEA6iDp3U0mMSIMPxk5nU4Bc0xcgBGU+IEFuYSwHbY8tlBR4Q13jNJpfrOjv8wiKXD2EQC4OGxQW0/xC17DquMcDr6Kl4hj2tPiI7c+ykxHBa2T/AKzgesR3/CsRxFldlXK4ZnHQ3ObqDN1RJOQtUjRcNxh9qX7GQrTDOe4SCA07Kk4ZgKts8NbqYBntOy1FFnh8OaOwFlNsN0DPonJlBGsidvuhatLLAsZ32Vu3DnYH/wBjKixeH5j1uPX7rlF9oFsqADtb5ec69lFUpDLJcCTqADYc7CAESzDta8Fwc8E6TlJ6TcgKKriXtOZsNiwDYjz/AJa6mVTB2KaoCcYsCTyPMc01uII2M/BddJMkySmPaPd5/llFkjwnTKoPkrCQ8m9vVdTQ0cz8F1Do4WHABJPZPpOJJIEgTz+ya1gHdNw0gkhx0PmOS9HAu2TZn6DsFUPtAXHTYRJ6SrBmOyPziQDyGnkUBw6ifeJIE215Rta/0U2IpE/bZFkbUdAQSvZpMNXfqxwcNdYTq+ItkHvkEuIvHmncKwYpAtN7AneLXCJ4cczC6BfaNlVDHJxXJipTjegR+JIbkc1xEe912vzQ9Kq4XN2jSSjaIEuebAmADvHyQPE8NmqNDZaDqR1+qyYUWginQbWeX5RG8m0/nLmrDD4Cm2XZY2zSdL21spMPh2ik1rZOW87k9VLiafhAH8hPabpqxqKsBzvRReycHuAI5xeD5qp4jha8EtDWg7yXegy/NbHEYRpIiAUAXw72buoKnliSHRyHnHGODYmA8kvA1HLsN/mif065jBJb4jutjisOSKjRoPEOwuAsrj+E+1qNFOQ5/J0Xgm+2ynmndDYtUFY3Fsgh8EHrupv0rUqZ8nsKj23h0QB/yzRbqp+DfpJmHFN1cNqVTckyQDsBNjHOFqqWHlrsvOdYN1XixOD7FTmpIoq+RrjLIIuREx1tb4rPYv8AUVJjveDu0kdjC11ZpDhIM/E9/wCQVT+oeC0aonJDhqRF/PSUnLBS7GQdFDU426uQ2i2T5gDmTKtOEcKdnBqHM4g32HQJ36ewLKLg2LGTJ1tsesrScOqB5e8N8IMN5f5S44lP2FKdAooAPi8x5f5UgoTUg6ZR81zh9AvqOJMR5oqnRJvPby5o4Y13QuUgdlP3gbwfDKpOM4BoGaJLSCOh/LK4YM2ZskO5/TsgXvIzNcIssyJUdHspsJjCLOgTN55d1b4Sq0/1ZjE7H5Kro4NpggSe/NWVCiWAED87qSMXY1tBjASJbAbz1+CaaIHvEua4a8j5WT8PiWhhDvCZ0j49VFiTlZGodcbxO3qj5xj2DxbKjitPIHf1ACRa4+KrmVI8WVrujrj0RNWtnJGsanbXRD1XEafK/wCdkGOXKbo2UaQBiX32mdNPgPkmNbe5uu4rEGJLr9ZPwK41yH5a6aCwPVCLDzSUuZJQ8mUEpNj2XMOzNs0dCNCnOvIjYofAlv8AU2YiI87TsvbwL8Wefm7Rc8IzZSJMA8hHl6q64PhQ98u026nb6qo4QQ7MJy6E9ecyr/h7xTM5pkAc4JNtk6EVabFtutFlhKRIeDqXO/t8IUfCnQ3LuJn1Rznhoedw2T6IDBUxTYX6udGvM7KqWmhS2mDUZz5HdxPKVGwzWe42AGUA/n5KOqVMrHOMSbCVWMbDHOcbglw9dlLJpD1sueE4gkQ7Uyfj9kdWuwwqnhz25G1c13emhF0bha0sdOx/x80+D/GmKkt2SuZOXoZ+BH1QPE8pqAjUAiVOcQDYXQL64ALstx8J3S8j1QyHZFiapy8rlDcKogvc4xIIa3p9iguNcRDGyTp8Uz9C8QNbOBALXySeosPgfwpEbc0Neom2fTDmh0F0bf2UbsOwyWuLHHQzF+o3XcNimsJaXTuROk/IJcTwXtAC2J+BVk9rQiPewStfw1bO2fsex2Qdehl5RblPX6qc1wKXsne9cRvO0IarUmkBqRB/sppSQ5IrarGgEbi4M6jVLg/Eg3wEw3NrBuV1wvPl81h+K4isMQ4UnuGh5CQ0T0KmjfJNehrqqZ6XwvEtD3+IC9uymZjG5nw4ZYmeo5A9l5VS49iadyybRmLXjXsQFY4f9WOeAwUQal4dmNyebY081RGTURbimzavxzC4uBuDB6jmg6tUV3xqNzOsKsweHdUMuMvtYWYBuTzhabB4CnTGZ/qfok/lk6NdROUsFSblJA6rj6DG+65xEmLyVatqUYBAbfS1yo8RXpNBFhPzGyqWNJCXJtlDjKUjYgeR9AqbE0XPEOJgaNFhbor/ABFVrxLT4mie/RVjXA5trz915XzI3uJVhdaYDRoANtb80UWIdAHPaLfFGuaToJQeKDAQHOLRoSBmIB3ABv2sj+PaRmQBqsa5jvHlMWn3XdCSbO16HogW1OeqsMVhG5SWP9oBH+0xrOU6+RJVdXYD3WfL3SYWD2S+07JKNjiBEFJQUUllUfe9gpcZla9wBcdBmBBBixIETHmlTf09U2uCWnmDIHzH1XvfFadx+/8AB53yFVP6JaLg1wIIIPO4/OoVo/EFpECQInbN5qipPggkFt5uI01ieyuHvlgI3vz17LpJpNARe0WWB4mTnkiTHeJkz8kZicfJaLAEgnos1Rudb9EZjKVozE2BsdjfZSr5GSS4j3iinZa+0dWeIEtbMRp3TcQwVHFk+FupRHB8OaVJpOrukuI1AkoqphzEHwgxYXJ6f4VscNq5diHOnSAsPhA1ogwwaZrA9gEnYhzJeQQ0xIItbrsERiBMZttE3EUS9wB0G2391sk10cmn2AVuPUxcGxJsPO59VnOIfqzLmFMAzaToPhdaLE4Vr5a3Qann0CzHH8I1rfEQ3NadpjcJMpO9jEl6MpjsVUqnxOnoLBa3/wDnmKdSNRmUlrryBo6IueREenVR/pz9KF8Pqzk1Abq4c5Og+K9JwGHY2mAwNY0DUR+SqIQvfQuU10QisxrC+LE6G53v6poxPsmtGfNf/wBQRIGs9fNB8S9kRDC65vaxPwQ/sKlSmCIhsQZjyAQSm1aQSiu2H4pwDs+axG25Ok+SqKmJhpbzVLxnjzqMCox+pg2y7dUPwXGVMXmyZWRz8RP2Us58tobGNFm+uYMCSrGhwkOp+HlM9TdTcGwDQ12exNupOiucL/pNDDErcWFy3Loyc0ujPswAyS5oIGtk7H8EpuyOcJaORgidrDRWeHrTnBFjPkonNIYGutuCRtOndOUIpaAcnZSjBii6BPs3SZPLZvNWFWo6sWsbItJLto+ZjZA4vEyTY2M+SfhsRoMxhpn10/wpJZ1C76HKLl/6XeCwYp1Je+YGl7k6bqLiuDY52YEH/ba6GewuElzieXL+6ifhwf5aXvr3TF8qE40kA8TTtsWIAkOaMpLcoH9ED69VV18RDzG2qVfHtpy1gzTryb2dzVbhsOR4jp8SpZ5Ob0NUaRcOxrYv6LOY+ZJc3rptz6orFVdgY3OkqtfUOxI6CfKE7HGhcnZypBcIEAfNce1daU1zrqPNPlPRTjjSGGtH+UlzKNwkl0hui6JB281LhsYKbg4Xiee4Ik9LqMMhdDAV6MZuErXZHKKkqfR3ifGKz3gVXl+pYYAs4ydBrPyUmDrAuBcA4O1LpJHWyazDsqRTdb+Lv4nr/t5/2QTmOpvLXUwHA9QfJehSnHyRI3+L4sta7Q35g/ZT4GrNt5+HJB0MVmGV0RtuR8F0g0nAjTe1lJKLU+Q9NONG2wdcTe5/pHKApKlUN8T7uOg18gPqqrh+NZVa2JlodMWuIKmpvBYXyC4yBJm/L4quM20IcaY5+LJImADtrbl3UPEMZkqZdiPhyQ9QuMWAM/kKu4ziAMjZ8W/nsucXxbZ1/lSCcfxMMAFPxPOvRU+Ho+1rRUIOYEdhv9B5qGtiMpfJBiPlP52RH6VY13tarjckNHYAEnzJ+AQRipZEg23GDZoaZqR4XNA0ARNHFECKvui9t4Qb8Dmu11t7bprsDzJI5K3jL6JlJfZZfu2keCnYqKtiqpEZQAdk/C4ylSblJgBB4/jFKPCS430CmzRcV2UQlfSKbjOGFRr2ub4gLjpsQov0NhcsQQCzMHHn4tfijMdiG1KYqNs4R5X0hZzBY4MxDhpIB7zMj0heY3wlfrsrS5Ro9Ro4YS5502+sKPC0xULnmYFh0I1QdPiLfY2JJgAcoQ9LiD2sdB1kxbTnzXqxp1XXZE7QXgCC9xBkTbl5JfqA/wDTaI976Ku4JWlsm1yfimY2tOIaJkAGR+d1koPxX9mqX519EdQtaZOiq8VhAapcwwNiCj8TVH+pewsBPxVTTxQzWN914/yFceKLMfdhQw9X/uPj/kU84MuAzOc7uSfgVJSxUBddUJE5vkoMUZch0noFexokQPqhMZWyjWJ8oTsXjPzdUmNxRPn5L1IY0ieUztWr4r+oITXOAFpv8kO5/f1+S76lDmnxVIPFjvbJ2vSdzSDpsn06cqApIh5JJpoLiZxRll8MPa5TmgBSFygeVY6RNtj6JghxEwZg6dj0VoyqzEU/Z1SWuaD7F+oYZnK7ctPO5HXaiMxbRG0aVhKo+PncHroVmxKa2C4nDVaBiq3LNxoQ7qCNW9dCi6GIDxBuIGmytKONDmCjXGeltFn05MzTdtf+k2PxQvEf0y9tM1qDvbUgBJAh7CdqjNRfuOSs4RyK4EvJwdSGYPD+yc57DmBabXj1Gh+6iq8Xs0k5C1w7euirsFxN7ZZIPObAegkp9R7XiJEzoLglJ48WN5WWOO4xVmGZd737LNe28ed7pdmJ3+IF/gm8QwpLwJjl87HdQ0MPkvf1/IWzbk9s2CUVol4hWLiS3MM2si3lOpV/+jqns6Tg7xHOTfkQB9CsxiK5kafH7q64Dj5b4soIMCDtvMrMepWjcm40zTYjiLz7lh0XXtLRcyAJJ+aG/wDkcs5WzO4/sqzFYuo6YaY6myp8qStu2IUL66LCtgmnxOqSDtaJQVaph2scwEuMTJMidIhBNqPgtzANOu9+iDqUsr7EP7iR6Sp55lVpDo437YwY50nb5KGlQL5dvzXKxbJykmwkxABOw590sJjTIa1hd2HzK87Im2VxddFrgOLPZ4agLm8xqO/NafDYptSmIiI138wsk2hUN3ACdBv5qwp0iGwD5Kr485R0yfNGLNBSZkbE2VLicexjnONRt+Rk+iDfgxBDrjedPMKAYalBAAPb77qicnJCoxSdjcRxZ1QgUwQ3WSNdt9UynULZ5/mqIqYDNcCPkOScMMGb3/I06qOeK5WyhT1oWGLnEvdA5Kd2IkZRJ6C55mBqgcVjhOWRMCe527wqx5JMm0HXz1C2GNJ2ZKbaJcZiLkbHQoP29r6bd+ibi8ZOpl+/XkSdz8eaBuTM3RTklpBQxt7YcaoUjMV6oBT0qU6KOUU+yq6QaytN1ZYeuD9kDRo2U1SnbqtjhXsVLJYaXN5JKr/cVP4z6Lq3wxBuRoC4KFzpMbalOfY2XBc3XPejVo61F0XiLoV2oKnAACOOtAslc6dFLh+IVKBzMcQdOhG4I0I6FBGrG6FxFclUYpNPQqaTVMuKzsJifeH7aqdXMBNJx5uZq3u23QIGt+ncTSb7SkwVqZIGem7OATMDKLjzCq53ROCx1Sk6abiDzCsWVS/ZErxuP6sHdxUtIa9gjUzYj1RIawtaWgeMSBMgA7nWL7GETisfSxEfumSRYOYIcGmZkzB1nQaovA8Nwb3Nf7ZtMBwGVwcTlNrNnLvvN7rXBP8AU3k12U9fBtaRYO0taf8A1Aup2HXwgeQlcw3BaoxLg4mQ2o7O0se0hgJIZlsTbRE0sA8sc8scA2MztCM0xMc4NyNktwkkFyTAHiCDMH0UGNxlTaI7fYoynVbmDHPzOOgIk/Aaqq4nxWg0nKHPPSw9Shb0EgQV63Men912o1zrPJjkPrAui6eMa5gOXK7oc1uZMIhmLpRF+pSnEYpANPDGNQG6En5Dqn1Kzmw2lmvrAuR56XRZxlEWy37aduSi/dhsQ2Zkk7x9Epw2EpkzG1TAGu5cdPNHUGGIc8abbnp0VSeImfdNzzt0sns4q4h1PKCSRldeWneDMEHQg+UJsG0BLZcMexrpIBHK8HodPglWxlM5oGXSwuB6m2vVZutTqC7oF48TgPMCbhHUMXSoggkPkXOl42nl2K3yOtmcFZZ0f3EmHQxzS0PBsLj3w0S5sjSNYQOKouc1seE5oc4kDPyIYPd3uANlWY3jbCXZaYM7kkx1HI+SrX8QqPESAOlp7nUofJrYaxOyxe6nQOoe8EmdfTl317IHG8QdUOmUfH1/NUKG812nTJKU5j440tsWUqdlJTUsNKsKODFkqm+gnNIBp0EbSockbSojku+zDT3RLHQp5LI8kJwpylE7pyMGyJ2HKSKFUri2kZyYYV2nqupJS7DOroK4kuX7HeiGogKunmkkqIfqKl2J2gXWlJJN9geiMJMSSTIgMuW46qaT3mo8vJptLszsxaSJaTMkGBboFd8A0ed8wv8A+IXUk/J+qFR/ZhnA8Oz9w85WyG14MCRFJxEcrrz7j9Fvt6vhHvO2CSSmydIdEF4ewH2sgGKdKOkupAxysT6lAvPhCSSOXX+/Zkewhup/5AeVrK1wFJpqOkA+JouAbckkkjL7DiWVTDMzEZGxOkCNlSccqEV3tBIbOgMD0SSSMXY1lNjzGlu1kExJJdLsdDokAXaepSSQBBAF1KwaLiSGJjD8Hv5otqSSbATLsdTKZXKSS0xdjmGwXQkkuic+yULiSSaAf//Z"/>
          <p:cNvSpPr>
            <a:spLocks noChangeAspect="1" noChangeArrowheads="1"/>
          </p:cNvSpPr>
          <p:nvPr/>
        </p:nvSpPr>
        <p:spPr bwMode="auto">
          <a:xfrm>
            <a:off x="155575" y="-1965325"/>
            <a:ext cx="54578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ww.daeera.com/files/images/Daeera-4107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5739"/>
            <a:ext cx="2952328" cy="22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2240" y="384584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dirty="0" smtClean="0"/>
              <a:t>كعك العيد </a:t>
            </a:r>
            <a:endParaRPr lang="en-US" sz="2400" dirty="0"/>
          </a:p>
        </p:txBody>
      </p:sp>
      <p:pic>
        <p:nvPicPr>
          <p:cNvPr id="3078" name="Picture 6" descr="http://i.ehow.com/images/a05/0k/1g/kids-birthday-parties-budget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83429"/>
            <a:ext cx="1872208" cy="250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1900" y="405379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dirty="0" smtClean="0"/>
              <a:t>بلالين العيد</a:t>
            </a:r>
            <a:endParaRPr lang="en-US" sz="2400" dirty="0"/>
          </a:p>
        </p:txBody>
      </p:sp>
      <p:pic>
        <p:nvPicPr>
          <p:cNvPr id="3080" name="Picture 8" descr="https://encrypted-tbn3.gstatic.com/images?q=tbn:ANd9GcSfihpUlJeCvjVrnztFGpkfWLku9854YRhg5QJ2SwTK3uZrd-lk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8188"/>
            <a:ext cx="2863582" cy="22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40963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dirty="0" smtClean="0"/>
              <a:t>أنوار العيد</a:t>
            </a:r>
            <a:endParaRPr lang="en-US" sz="24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5743"/>
            <a:ext cx="1956135" cy="199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3968" y="565168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dirty="0" smtClean="0"/>
              <a:t>أهوة سادة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5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746</Words>
  <Application>Microsoft Office PowerPoint</Application>
  <PresentationFormat>On-screen Show (4:3)</PresentationFormat>
  <Paragraphs>96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مظاهر العيد في مصر</vt:lpstr>
      <vt:lpstr>شايفين إيه في الصورة ... إتكلموا مع بعض</vt:lpstr>
      <vt:lpstr>بتعمل إيه في العيد ....</vt:lpstr>
      <vt:lpstr>PowerPoint Presentation</vt:lpstr>
      <vt:lpstr>بروح الجنينة / النادي </vt:lpstr>
      <vt:lpstr>في الصبح باكل </vt:lpstr>
      <vt:lpstr>PowerPoint Presentation</vt:lpstr>
      <vt:lpstr>بنعيد على بعض كدة: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comparison between Islamic and Coptic weddings using the following words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Shaath</cp:lastModifiedBy>
  <cp:revision>49</cp:revision>
  <dcterms:created xsi:type="dcterms:W3CDTF">2012-09-29T13:14:55Z</dcterms:created>
  <dcterms:modified xsi:type="dcterms:W3CDTF">2014-10-29T05:42:32Z</dcterms:modified>
</cp:coreProperties>
</file>