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3.xml"/>
  <Override ContentType="application/vnd.openxmlformats-officedocument.themeOverride+xml" PartName="/ppt/theme/themeOverride2.xml"/>
  <Override ContentType="application/vnd.openxmlformats-officedocument.themeOverride+xml" PartName="/ppt/theme/themeOverride4.xml"/>
  <Override ContentType="application/vnd.openxmlformats-officedocument.themeOverride+xml" PartName="/ppt/theme/themeOverr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y="6858000" cx="9144000"/>
  <p:notesSz cx="6858000" cy="9144000"/>
  <p:embeddedFontLst>
    <p:embeddedFont>
      <p:font typeface="Rambla"/>
      <p:regular r:id="rId34"/>
      <p:bold r:id="rId35"/>
      <p:italic r:id="rId36"/>
      <p:bold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font" Target="fonts/Rambla-bold.fntdata"/><Relationship Id="rId12" Type="http://schemas.openxmlformats.org/officeDocument/2006/relationships/slide" Target="slides/slide8.xml"/><Relationship Id="rId34" Type="http://schemas.openxmlformats.org/officeDocument/2006/relationships/font" Target="fonts/Rambla-regular.fntdata"/><Relationship Id="rId15" Type="http://schemas.openxmlformats.org/officeDocument/2006/relationships/slide" Target="slides/slide11.xml"/><Relationship Id="rId37" Type="http://schemas.openxmlformats.org/officeDocument/2006/relationships/font" Target="fonts/Rambla-boldItalic.fntdata"/><Relationship Id="rId14" Type="http://schemas.openxmlformats.org/officeDocument/2006/relationships/slide" Target="slides/slide10.xml"/><Relationship Id="rId36" Type="http://schemas.openxmlformats.org/officeDocument/2006/relationships/font" Target="fonts/Rambla-italic.fnt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1588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1" algn="r">
              <a:spcBef>
                <a:spcPts val="36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360"/>
              </a:spcBef>
              <a:spcAft>
                <a:spcPts val="0"/>
              </a:spcAft>
              <a:defRPr/>
            </a:lvl2pPr>
            <a:lvl3pPr indent="0" lvl="2" marL="914400" marR="0" rtl="1" algn="r">
              <a:spcBef>
                <a:spcPts val="360"/>
              </a:spcBef>
              <a:spcAft>
                <a:spcPts val="0"/>
              </a:spcAft>
              <a:defRPr/>
            </a:lvl3pPr>
            <a:lvl4pPr indent="0" lvl="3" marL="1371600" marR="0" rtl="1" algn="r">
              <a:spcBef>
                <a:spcPts val="360"/>
              </a:spcBef>
              <a:spcAft>
                <a:spcPts val="0"/>
              </a:spcAft>
              <a:defRPr/>
            </a:lvl4pPr>
            <a:lvl5pPr indent="0" lvl="4" marL="1828800" marR="0" rtl="1" algn="r">
              <a:spcBef>
                <a:spcPts val="360"/>
              </a:spcBef>
              <a:spcAft>
                <a:spcPts val="0"/>
              </a:spcAft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388620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Shape 23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Shape 24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Shape 25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Shape 26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Shape 27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Shape 28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Shape 29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Shape 30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Shape 31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Shape 32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30" name="Shape 3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Shape 33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40" name="Shape 3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Shape 34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50" name="Shape 3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Shape 35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60" name="Shape 3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Shape 36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70" name="Shape 3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Shape 37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80" name="Shape 3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Shape 381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ar-EG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481137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6939" lvl="0" marL="365125" rtl="1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"/>
              <a:defRPr/>
            </a:lvl1pPr>
            <a:lvl2pPr indent="-93662" lvl="1" marL="620713" rtl="1" algn="r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/>
            </a:lvl2pPr>
            <a:lvl3pPr indent="-103187" lvl="2" marL="858838" rtl="1" algn="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3pPr>
            <a:lvl4pPr indent="-107950" lvl="3" marL="1143000" rtl="1" algn="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4pPr>
            <a:lvl5pPr indent="-101600" lvl="4" marL="1371600" rtl="1" algn="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5pPr>
            <a:lvl6pPr indent="-114300" lvl="5" marL="1600200" rtl="1" algn="r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6pPr>
            <a:lvl7pPr indent="-127000" lvl="6" marL="1828800" rtl="1" algn="r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7pPr>
            <a:lvl8pPr indent="-127000" lvl="7" marL="2057400" rtl="1" algn="r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8pPr>
            <a:lvl9pPr indent="-127000" lvl="8" marL="2286000" rtl="1" algn="r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9pPr>
          </a:lstStyle>
          <a:p/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1" algn="l">
              <a:spcBef>
                <a:spcPts val="0"/>
              </a:spcBef>
              <a:spcAft>
                <a:spcPts val="0"/>
              </a:spcAft>
              <a:defRPr/>
            </a:lvl1pPr>
            <a:lvl2pPr lvl="1" rtl="1" algn="l">
              <a:spcBef>
                <a:spcPts val="0"/>
              </a:spcBef>
              <a:spcAft>
                <a:spcPts val="0"/>
              </a:spcAft>
              <a:defRPr/>
            </a:lvl2pPr>
            <a:lvl3pPr lvl="2" rtl="1" algn="l">
              <a:spcBef>
                <a:spcPts val="0"/>
              </a:spcBef>
              <a:spcAft>
                <a:spcPts val="0"/>
              </a:spcAft>
              <a:defRPr/>
            </a:lvl3pPr>
            <a:lvl4pPr lvl="3" rtl="1" algn="l">
              <a:spcBef>
                <a:spcPts val="0"/>
              </a:spcBef>
              <a:spcAft>
                <a:spcPts val="0"/>
              </a:spcAft>
              <a:defRPr/>
            </a:lvl4pPr>
            <a:lvl5pPr lvl="4" rtl="1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1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1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1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1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4379912" y="6408737"/>
            <a:ext cx="235108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647113" y="6408737"/>
            <a:ext cx="3667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1" marL="457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1" algn="r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1" algn="l">
              <a:spcBef>
                <a:spcPts val="0"/>
              </a:spcBef>
              <a:spcAft>
                <a:spcPts val="0"/>
              </a:spcAft>
              <a:defRPr/>
            </a:lvl1pPr>
            <a:lvl2pPr lvl="1" rtl="1" algn="l">
              <a:spcBef>
                <a:spcPts val="0"/>
              </a:spcBef>
              <a:spcAft>
                <a:spcPts val="0"/>
              </a:spcAft>
              <a:defRPr/>
            </a:lvl2pPr>
            <a:lvl3pPr lvl="2" rtl="1" algn="l">
              <a:spcBef>
                <a:spcPts val="0"/>
              </a:spcBef>
              <a:spcAft>
                <a:spcPts val="0"/>
              </a:spcAft>
              <a:defRPr/>
            </a:lvl3pPr>
            <a:lvl4pPr lvl="3" rtl="1" algn="l">
              <a:spcBef>
                <a:spcPts val="0"/>
              </a:spcBef>
              <a:spcAft>
                <a:spcPts val="0"/>
              </a:spcAft>
              <a:defRPr/>
            </a:lvl4pPr>
            <a:lvl5pPr lvl="4" rtl="1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1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1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1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1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 rot="5400000">
            <a:off x="2378964" y="-440435"/>
            <a:ext cx="438607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6939" lvl="0" marL="365125" rtl="1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"/>
              <a:defRPr/>
            </a:lvl1pPr>
            <a:lvl2pPr indent="-93662" lvl="1" marL="620713" rtl="1" algn="r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/>
            </a:lvl2pPr>
            <a:lvl3pPr indent="-103187" lvl="2" marL="858838" rtl="1" algn="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3pPr>
            <a:lvl4pPr indent="-107950" lvl="3" marL="1143000" rtl="1" algn="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4pPr>
            <a:lvl5pPr indent="-101600" lvl="4" marL="1371600" rtl="1" algn="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5pPr>
            <a:lvl6pPr indent="-114300" lvl="5" marL="1600200" rtl="1" algn="r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6pPr>
            <a:lvl7pPr indent="-127000" lvl="6" marL="1828800" rtl="1" algn="r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7pPr>
            <a:lvl8pPr indent="-127000" lvl="7" marL="2057400" rtl="1" algn="r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8pPr>
            <a:lvl9pPr indent="-127000" lvl="8" marL="2286000" rtl="1" algn="r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4379912" y="6408737"/>
            <a:ext cx="235108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647113" y="6408737"/>
            <a:ext cx="3667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1" marL="457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1" algn="r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 rot="5400000">
            <a:off x="4936367" y="2182285"/>
            <a:ext cx="5592760" cy="1777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1" algn="l">
              <a:spcBef>
                <a:spcPts val="0"/>
              </a:spcBef>
              <a:spcAft>
                <a:spcPts val="0"/>
              </a:spcAft>
              <a:defRPr/>
            </a:lvl1pPr>
            <a:lvl2pPr lvl="1" rtl="1" algn="l">
              <a:spcBef>
                <a:spcPts val="0"/>
              </a:spcBef>
              <a:spcAft>
                <a:spcPts val="0"/>
              </a:spcAft>
              <a:defRPr/>
            </a:lvl2pPr>
            <a:lvl3pPr lvl="2" rtl="1" algn="l">
              <a:spcBef>
                <a:spcPts val="0"/>
              </a:spcBef>
              <a:spcAft>
                <a:spcPts val="0"/>
              </a:spcAft>
              <a:defRPr/>
            </a:lvl3pPr>
            <a:lvl4pPr lvl="3" rtl="1" algn="l">
              <a:spcBef>
                <a:spcPts val="0"/>
              </a:spcBef>
              <a:spcAft>
                <a:spcPts val="0"/>
              </a:spcAft>
              <a:defRPr/>
            </a:lvl4pPr>
            <a:lvl5pPr lvl="4" rtl="1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1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1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1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1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 rot="5400000">
            <a:off x="823119" y="-91279"/>
            <a:ext cx="5592759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6939" lvl="0" marL="365125" rtl="1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"/>
              <a:defRPr/>
            </a:lvl1pPr>
            <a:lvl2pPr indent="-93662" lvl="1" marL="620713" rtl="1" algn="r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/>
            </a:lvl2pPr>
            <a:lvl3pPr indent="-103187" lvl="2" marL="858838" rtl="1" algn="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3pPr>
            <a:lvl4pPr indent="-107950" lvl="3" marL="1143000" rtl="1" algn="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4pPr>
            <a:lvl5pPr indent="-101600" lvl="4" marL="1371600" rtl="1" algn="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5pPr>
            <a:lvl6pPr indent="-114300" lvl="5" marL="1600200" rtl="1" algn="r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6pPr>
            <a:lvl7pPr indent="-127000" lvl="6" marL="1828800" rtl="1" algn="r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7pPr>
            <a:lvl8pPr indent="-127000" lvl="7" marL="2057400" rtl="1" algn="r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8pPr>
            <a:lvl9pPr indent="-127000" lvl="8" marL="2286000" rtl="1" algn="r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9pPr>
          </a:lstStyle>
          <a:p/>
        </p:txBody>
      </p:sp>
      <p:sp>
        <p:nvSpPr>
          <p:cNvPr id="99" name="Shape 99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1" type="ftr"/>
          </p:nvPr>
        </p:nvSpPr>
        <p:spPr>
          <a:xfrm>
            <a:off x="4379912" y="6408737"/>
            <a:ext cx="235108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8647113" y="6408737"/>
            <a:ext cx="3667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1" marL="457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1" algn="r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>
            <a:gsLst>
              <a:gs pos="0">
                <a:srgbClr val="007593"/>
              </a:gs>
              <a:gs pos="55000">
                <a:srgbClr val="5FD0EC"/>
              </a:gs>
              <a:gs pos="100000">
                <a:srgbClr val="007593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7" name="Shape 27"/>
          <p:cNvGrpSpPr/>
          <p:nvPr/>
        </p:nvGrpSpPr>
        <p:grpSpPr>
          <a:xfrm>
            <a:off x="-3175" y="4953000"/>
            <a:ext cx="9147175" cy="1911349"/>
            <a:chOff x="-3765" y="4832896"/>
            <a:chExt cx="9147765" cy="2032191"/>
          </a:xfrm>
        </p:grpSpPr>
        <p:sp>
          <p:nvSpPr>
            <p:cNvPr id="28" name="Shape 28"/>
            <p:cNvSpPr/>
            <p:nvPr/>
          </p:nvSpPr>
          <p:spPr>
            <a:xfrm>
              <a:off x="1687032" y="4832896"/>
              <a:ext cx="7456968" cy="518175"/>
            </a:xfrm>
            <a:custGeom>
              <a:pathLst>
                <a:path extrusionOk="0" h="367" w="469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ABDEEA">
                <a:alpha val="40000"/>
              </a:srgbClr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1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35926" y="5135025"/>
              <a:ext cx="9108074" cy="838869"/>
            </a:xfrm>
            <a:custGeom>
              <a:pathLst>
                <a:path extrusionOk="0" h="528" w="576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1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0" y="4883887"/>
              <a:ext cx="9144000" cy="1981200"/>
            </a:xfrm>
            <a:custGeom>
              <a:pathLst>
                <a:path extrusionOk="0" h="1248" w="576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algn="t" flip="none" tx="0" sx="50000" ty="0" sy="50000"/>
            </a:blip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1" name="Shape 31"/>
            <p:cNvCxnSpPr/>
            <p:nvPr/>
          </p:nvCxnSpPr>
          <p:spPr>
            <a:xfrm>
              <a:off x="-3765" y="4880373"/>
              <a:ext cx="9147764" cy="839942"/>
            </a:xfrm>
            <a:prstGeom prst="straightConnector1">
              <a:avLst/>
            </a:prstGeom>
            <a:noFill/>
            <a:ln cap="flat" cmpd="sng" w="12050">
              <a:solidFill>
                <a:srgbClr val="A3D9E7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sp>
        <p:nvSpPr>
          <p:cNvPr id="32" name="Shape 32"/>
          <p:cNvSpPr txBox="1"/>
          <p:nvPr>
            <p:ph type="ctrTitle"/>
          </p:nvPr>
        </p:nvSpPr>
        <p:spPr>
          <a:xfrm>
            <a:off x="685800" y="1752600"/>
            <a:ext cx="7772400" cy="18297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1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1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1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1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1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1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1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1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subTitle"/>
          </p:nvPr>
        </p:nvSpPr>
        <p:spPr>
          <a:xfrm>
            <a:off x="685800" y="3611607"/>
            <a:ext cx="7772400" cy="11997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64008" rtl="1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1pPr>
            <a:lvl2pPr indent="0" lvl="1" marL="457200" marR="0" rtl="1" algn="ctr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/>
            </a:lvl2pPr>
            <a:lvl3pPr indent="0" lvl="2" marL="914400" marR="0" rtl="1" algn="ct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3pPr>
            <a:lvl4pPr indent="0" lvl="3" marL="1371600" marR="0" rtl="1" algn="ct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4pPr>
            <a:lvl5pPr indent="0" lvl="4" marL="1828800" marR="0" rtl="1" algn="ct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/>
            </a:lvl5pPr>
            <a:lvl6pPr indent="0" lvl="5" marL="2286000" marR="0" rtl="1" algn="ctr">
              <a:spcBef>
                <a:spcPts val="350"/>
              </a:spcBef>
              <a:buClr>
                <a:schemeClr val="accent3"/>
              </a:buClr>
              <a:buFont typeface="Noto Symbol"/>
              <a:buNone/>
              <a:defRPr/>
            </a:lvl6pPr>
            <a:lvl7pPr indent="0" lvl="6" marL="2743200" marR="0" rtl="1" algn="ctr">
              <a:spcBef>
                <a:spcPts val="350"/>
              </a:spcBef>
              <a:buClr>
                <a:schemeClr val="accent3"/>
              </a:buClr>
              <a:buFont typeface="Noto Symbol"/>
              <a:buNone/>
              <a:defRPr/>
            </a:lvl7pPr>
            <a:lvl8pPr indent="0" lvl="7" marL="3200400" marR="0" rtl="1" algn="ctr">
              <a:spcBef>
                <a:spcPts val="350"/>
              </a:spcBef>
              <a:buClr>
                <a:schemeClr val="accent3"/>
              </a:buClr>
              <a:buFont typeface="Noto Symbol"/>
              <a:buNone/>
              <a:defRPr/>
            </a:lvl8pPr>
            <a:lvl9pPr indent="0" lvl="8" marL="3657600" marR="0" rtl="1" algn="ctr">
              <a:spcBef>
                <a:spcPts val="350"/>
              </a:spcBef>
              <a:buClr>
                <a:schemeClr val="accent3"/>
              </a:buClr>
              <a:buFont typeface="Noto Symbol"/>
              <a:buNone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4379912" y="6408737"/>
            <a:ext cx="235108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647113" y="6408737"/>
            <a:ext cx="3667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1" marL="457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1" algn="r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3636962" y="3005138"/>
            <a:ext cx="182561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9A6"/>
              </a:gs>
              <a:gs pos="72000">
                <a:srgbClr val="65CCE6"/>
              </a:gs>
              <a:gs pos="100000">
                <a:srgbClr val="8ED9EC"/>
              </a:gs>
            </a:gsLst>
            <a:lin ang="16200000" scaled="0"/>
          </a:gradFill>
          <a:ln cap="rnd" cmpd="sng" w="9525">
            <a:solidFill>
              <a:srgbClr val="21768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3449637" y="3005138"/>
            <a:ext cx="184149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9A6"/>
              </a:gs>
              <a:gs pos="72000">
                <a:srgbClr val="65CCE6"/>
              </a:gs>
              <a:gs pos="100000">
                <a:srgbClr val="8ED9EC"/>
              </a:gs>
            </a:gsLst>
            <a:lin ang="16200000" scaled="0"/>
          </a:gradFill>
          <a:ln cap="rnd" cmpd="sng" w="9525">
            <a:solidFill>
              <a:srgbClr val="21768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 txBox="1"/>
          <p:nvPr>
            <p:ph type="title"/>
          </p:nvPr>
        </p:nvSpPr>
        <p:spPr>
          <a:xfrm>
            <a:off x="722375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r">
              <a:spcBef>
                <a:spcPts val="0"/>
              </a:spcBef>
              <a:buFont typeface="Rambl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3922712" y="2931711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 algn="l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1pPr>
            <a:lvl2pPr lvl="1"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2pPr>
            <a:lvl3pPr lvl="2"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3pPr>
            <a:lvl4pPr lvl="3"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4pPr>
            <a:lvl5pPr lvl="4"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4379912" y="6408737"/>
            <a:ext cx="235108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647113" y="6408737"/>
            <a:ext cx="3667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1" marL="457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1" algn="r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481328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648200" y="1481328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1" algn="l">
              <a:spcBef>
                <a:spcPts val="0"/>
              </a:spcBef>
              <a:spcAft>
                <a:spcPts val="0"/>
              </a:spcAft>
              <a:defRPr/>
            </a:lvl1pPr>
            <a:lvl2pPr lvl="1" rtl="1" algn="l">
              <a:spcBef>
                <a:spcPts val="0"/>
              </a:spcBef>
              <a:spcAft>
                <a:spcPts val="0"/>
              </a:spcAft>
              <a:defRPr/>
            </a:lvl2pPr>
            <a:lvl3pPr lvl="2" rtl="1" algn="l">
              <a:spcBef>
                <a:spcPts val="0"/>
              </a:spcBef>
              <a:spcAft>
                <a:spcPts val="0"/>
              </a:spcAft>
              <a:defRPr/>
            </a:lvl3pPr>
            <a:lvl4pPr lvl="3" rtl="1" algn="l">
              <a:spcBef>
                <a:spcPts val="0"/>
              </a:spcBef>
              <a:spcAft>
                <a:spcPts val="0"/>
              </a:spcAft>
              <a:defRPr/>
            </a:lvl4pPr>
            <a:lvl5pPr lvl="4" rtl="1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1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1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1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1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4379912" y="6408737"/>
            <a:ext cx="235108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647113" y="6408737"/>
            <a:ext cx="3667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1" marL="457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1" algn="r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5410200"/>
            <a:ext cx="4040187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/>
          <a:lstStyle>
            <a:lvl1pPr indent="0" lvl="0" marL="0"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1pPr>
            <a:lvl2pPr lvl="1" rtl="0">
              <a:spcBef>
                <a:spcPts val="0"/>
              </a:spcBef>
              <a:buFont typeface="Rambla"/>
              <a:buNone/>
              <a:defRPr/>
            </a:lvl2pPr>
            <a:lvl3pPr lvl="2" rtl="0">
              <a:spcBef>
                <a:spcPts val="0"/>
              </a:spcBef>
              <a:buFont typeface="Rambla"/>
              <a:buNone/>
              <a:defRPr/>
            </a:lvl3pPr>
            <a:lvl4pPr lvl="3" rtl="0">
              <a:spcBef>
                <a:spcPts val="0"/>
              </a:spcBef>
              <a:buFont typeface="Rambla"/>
              <a:buNone/>
              <a:defRPr/>
            </a:lvl4pPr>
            <a:lvl5pPr lvl="4" rtl="0">
              <a:spcBef>
                <a:spcPts val="0"/>
              </a:spcBef>
              <a:buFont typeface="Rambla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645026" y="5410200"/>
            <a:ext cx="4041774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/>
          <a:lstStyle>
            <a:lvl1pPr indent="0" lvl="0" marL="0" rtl="0">
              <a:spcBef>
                <a:spcPts val="0"/>
              </a:spcBef>
              <a:buClr>
                <a:schemeClr val="lt1"/>
              </a:buClr>
              <a:buFont typeface="Rambla"/>
              <a:buNone/>
              <a:defRPr/>
            </a:lvl1pPr>
            <a:lvl2pPr lvl="1" rtl="0">
              <a:spcBef>
                <a:spcPts val="0"/>
              </a:spcBef>
              <a:buFont typeface="Rambla"/>
              <a:buNone/>
              <a:defRPr/>
            </a:lvl2pPr>
            <a:lvl3pPr lvl="2" rtl="0">
              <a:spcBef>
                <a:spcPts val="0"/>
              </a:spcBef>
              <a:buFont typeface="Rambla"/>
              <a:buNone/>
              <a:defRPr/>
            </a:lvl3pPr>
            <a:lvl4pPr lvl="3" rtl="0">
              <a:spcBef>
                <a:spcPts val="0"/>
              </a:spcBef>
              <a:buFont typeface="Rambla"/>
              <a:buNone/>
              <a:defRPr/>
            </a:lvl4pPr>
            <a:lvl5pPr lvl="4" rtl="0">
              <a:spcBef>
                <a:spcPts val="0"/>
              </a:spcBef>
              <a:buFont typeface="Rambla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457200" y="1444294"/>
            <a:ext cx="4040187" cy="3941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4645025" y="1444294"/>
            <a:ext cx="4041774" cy="3941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379912" y="6408737"/>
            <a:ext cx="235108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47113" y="6408737"/>
            <a:ext cx="3667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1" marL="457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1" algn="r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1" algn="l">
              <a:spcBef>
                <a:spcPts val="0"/>
              </a:spcBef>
              <a:spcAft>
                <a:spcPts val="0"/>
              </a:spcAft>
              <a:defRPr/>
            </a:lvl1pPr>
            <a:lvl2pPr lvl="1" rtl="1" algn="l">
              <a:spcBef>
                <a:spcPts val="0"/>
              </a:spcBef>
              <a:spcAft>
                <a:spcPts val="0"/>
              </a:spcAft>
              <a:defRPr/>
            </a:lvl2pPr>
            <a:lvl3pPr lvl="2" rtl="1" algn="l">
              <a:spcBef>
                <a:spcPts val="0"/>
              </a:spcBef>
              <a:spcAft>
                <a:spcPts val="0"/>
              </a:spcAft>
              <a:defRPr/>
            </a:lvl3pPr>
            <a:lvl4pPr lvl="3" rtl="1" algn="l">
              <a:spcBef>
                <a:spcPts val="0"/>
              </a:spcBef>
              <a:spcAft>
                <a:spcPts val="0"/>
              </a:spcAft>
              <a:defRPr/>
            </a:lvl4pPr>
            <a:lvl5pPr lvl="4" rtl="1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1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1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1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1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4379912" y="6408737"/>
            <a:ext cx="235108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647113" y="6408737"/>
            <a:ext cx="3667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1" marL="457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1" algn="r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4379912" y="6408737"/>
            <a:ext cx="235108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647113" y="6408737"/>
            <a:ext cx="3667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1" marL="457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1" algn="r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914400" y="4876800"/>
            <a:ext cx="74817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r">
              <a:spcBef>
                <a:spcPts val="0"/>
              </a:spcBef>
              <a:buClr>
                <a:schemeClr val="accent1"/>
              </a:buClr>
              <a:buFont typeface="Rambl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419600" y="5355101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 algn="r">
              <a:spcBef>
                <a:spcPts val="0"/>
              </a:spcBef>
              <a:buFont typeface="Rambla"/>
              <a:buNone/>
              <a:defRPr/>
            </a:lvl1pPr>
            <a:lvl2pPr lvl="1" rtl="0">
              <a:spcBef>
                <a:spcPts val="0"/>
              </a:spcBef>
              <a:buFont typeface="Rambla"/>
              <a:buNone/>
              <a:defRPr/>
            </a:lvl2pPr>
            <a:lvl3pPr lvl="2" rtl="0">
              <a:spcBef>
                <a:spcPts val="0"/>
              </a:spcBef>
              <a:buFont typeface="Rambla"/>
              <a:buNone/>
              <a:defRPr/>
            </a:lvl3pPr>
            <a:lvl4pPr lvl="3" rtl="0">
              <a:spcBef>
                <a:spcPts val="0"/>
              </a:spcBef>
              <a:buFont typeface="Rambla"/>
              <a:buNone/>
              <a:defRPr/>
            </a:lvl4pPr>
            <a:lvl5pPr lvl="4" rtl="0">
              <a:spcBef>
                <a:spcPts val="0"/>
              </a:spcBef>
              <a:buFont typeface="Rambla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x="914400" y="274319"/>
            <a:ext cx="7479791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4379912" y="6408737"/>
            <a:ext cx="235108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647113" y="6408737"/>
            <a:ext cx="3667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1" marL="457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1" algn="r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500062" y="5945187"/>
            <a:ext cx="4940300" cy="920750"/>
          </a:xfrm>
          <a:custGeom>
            <a:pathLst>
              <a:path extrusionOk="0" h="337" w="7485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ABDEEA">
              <a:alpha val="40000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485775" y="5938837"/>
            <a:ext cx="3690938" cy="933450"/>
          </a:xfrm>
          <a:custGeom>
            <a:pathLst>
              <a:path extrusionOk="0" h="588" w="5591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-6041" y="5791253"/>
            <a:ext cx="3402313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1" name="Shape 81"/>
          <p:cNvCxnSpPr/>
          <p:nvPr/>
        </p:nvCxnSpPr>
        <p:spPr>
          <a:xfrm>
            <a:off x="-9237" y="5787737"/>
            <a:ext cx="3405508" cy="1084383"/>
          </a:xfrm>
          <a:prstGeom prst="straightConnector1">
            <a:avLst/>
          </a:prstGeom>
          <a:noFill/>
          <a:ln cap="flat" cmpd="sng" w="12050">
            <a:solidFill>
              <a:srgbClr val="A3D9E7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2" name="Shape 82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9A6"/>
              </a:gs>
              <a:gs pos="72000">
                <a:srgbClr val="65CCE6"/>
              </a:gs>
              <a:gs pos="100000">
                <a:srgbClr val="8ED9EC"/>
              </a:gs>
            </a:gsLst>
            <a:lin ang="16200000" scaled="0"/>
          </a:gradFill>
          <a:ln cap="rnd" cmpd="sng" w="9525">
            <a:solidFill>
              <a:srgbClr val="21768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9A6"/>
              </a:gs>
              <a:gs pos="72000">
                <a:srgbClr val="65CCE6"/>
              </a:gs>
              <a:gs pos="100000">
                <a:srgbClr val="8ED9EC"/>
              </a:gs>
            </a:gsLst>
            <a:lin ang="16200000" scaled="0"/>
          </a:gradFill>
          <a:ln cap="rnd" cmpd="sng" w="9525">
            <a:solidFill>
              <a:srgbClr val="21768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1141232" y="5443401"/>
            <a:ext cx="7162799" cy="6482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18288" rtl="0" algn="r">
              <a:spcBef>
                <a:spcPts val="0"/>
              </a:spcBef>
              <a:buFont typeface="Rambl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/>
          <p:nvPr>
            <p:ph idx="2" type="pic"/>
          </p:nvPr>
        </p:nvSpPr>
        <p:spPr>
          <a:xfrm>
            <a:off x="228600" y="189968"/>
            <a:ext cx="8686800" cy="4389119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type="title"/>
          </p:nvPr>
        </p:nvSpPr>
        <p:spPr>
          <a:xfrm>
            <a:off x="228600" y="4865121"/>
            <a:ext cx="8075431" cy="5626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marR="0" rtl="0" algn="r">
              <a:spcBef>
                <a:spcPts val="0"/>
              </a:spcBef>
              <a:buClr>
                <a:schemeClr val="accent1"/>
              </a:buClr>
              <a:buFont typeface="Rambl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4379912" y="6408737"/>
            <a:ext cx="235108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647113" y="6408737"/>
            <a:ext cx="3667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1" marL="457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1" algn="r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500062" y="5945187"/>
            <a:ext cx="4940300" cy="920750"/>
          </a:xfrm>
          <a:custGeom>
            <a:pathLst>
              <a:path extrusionOk="0" h="337" w="7485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ABDEEA">
              <a:alpha val="40000"/>
            </a:srgbClr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85775" y="5938837"/>
            <a:ext cx="3690938" cy="933450"/>
          </a:xfrm>
          <a:custGeom>
            <a:pathLst>
              <a:path extrusionOk="0" h="588" w="5591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-6041" y="5791253"/>
            <a:ext cx="3402313" cy="1080868"/>
          </a:xfrm>
          <a:prstGeom prst="rtTriangle">
            <a:avLst/>
          </a:prstGeom>
          <a:blipFill rotWithShape="1">
            <a:blip r:embed="rId1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" name="Shape 13"/>
          <p:cNvCxnSpPr/>
          <p:nvPr/>
        </p:nvCxnSpPr>
        <p:spPr>
          <a:xfrm>
            <a:off x="-9237" y="5787737"/>
            <a:ext cx="3405508" cy="1084383"/>
          </a:xfrm>
          <a:prstGeom prst="straightConnector1">
            <a:avLst/>
          </a:prstGeom>
          <a:noFill/>
          <a:ln cap="flat" cmpd="sng" w="12050">
            <a:solidFill>
              <a:srgbClr val="A3D9E7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" name="Shape 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1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1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1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1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1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1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1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1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481137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6939" lvl="0" marL="365125" marR="0" rtl="1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"/>
              <a:defRPr/>
            </a:lvl1pPr>
            <a:lvl2pPr indent="-93662" lvl="1" marL="620713" marR="0" rtl="1" algn="r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  <a:defRPr/>
            </a:lvl2pPr>
            <a:lvl3pPr indent="-103187" lvl="2" marL="858838" marR="0" rtl="1" algn="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3pPr>
            <a:lvl4pPr indent="-107950" lvl="3" marL="1143000" marR="0" rtl="1" algn="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4pPr>
            <a:lvl5pPr indent="-101600" lvl="4" marL="1371600" marR="0" rtl="1" algn="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⚫"/>
              <a:defRPr/>
            </a:lvl5pPr>
            <a:lvl6pPr indent="-114300" lvl="5" marL="1600200" marR="0" rtl="1" algn="r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6pPr>
            <a:lvl7pPr indent="-127000" lvl="6" marL="1828800" marR="0" rtl="1" algn="r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7pPr>
            <a:lvl8pPr indent="-127000" lvl="7" marL="2057400" marR="0" rtl="1" algn="r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8pPr>
            <a:lvl9pPr indent="-127000" lvl="8" marL="2286000" marR="0" rtl="1" algn="r">
              <a:spcBef>
                <a:spcPts val="350"/>
              </a:spcBef>
              <a:buClr>
                <a:schemeClr val="accent3"/>
              </a:buClr>
              <a:buFont typeface="Noto Symbol"/>
              <a:buChar char="◾"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4379912" y="6408737"/>
            <a:ext cx="235108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1" algn="r">
              <a:spcBef>
                <a:spcPts val="0"/>
              </a:spcBef>
              <a:defRPr/>
            </a:lvl2pPr>
            <a:lvl3pPr indent="0" lvl="2" marL="914400" marR="0" rtl="1" algn="r">
              <a:spcBef>
                <a:spcPts val="0"/>
              </a:spcBef>
              <a:defRPr/>
            </a:lvl3pPr>
            <a:lvl4pPr indent="0" lvl="3" marL="1371600" marR="0" rtl="1" algn="r">
              <a:spcBef>
                <a:spcPts val="0"/>
              </a:spcBef>
              <a:defRPr/>
            </a:lvl4pPr>
            <a:lvl5pPr indent="0" lvl="4" marL="1828800" marR="0" rtl="1" algn="r">
              <a:spcBef>
                <a:spcPts val="0"/>
              </a:spcBef>
              <a:defRPr/>
            </a:lvl5pPr>
            <a:lvl6pPr indent="0" lvl="5" marL="2286000" marR="0" rtl="1" algn="r">
              <a:spcBef>
                <a:spcPts val="0"/>
              </a:spcBef>
              <a:defRPr/>
            </a:lvl6pPr>
            <a:lvl7pPr indent="0" lvl="6" marL="2743200" marR="0" rtl="1" algn="r">
              <a:spcBef>
                <a:spcPts val="0"/>
              </a:spcBef>
              <a:defRPr/>
            </a:lvl7pPr>
            <a:lvl8pPr indent="0" lvl="7" marL="3200400" marR="0" rtl="1" algn="r">
              <a:spcBef>
                <a:spcPts val="0"/>
              </a:spcBef>
              <a:defRPr/>
            </a:lvl8pPr>
            <a:lvl9pPr indent="0" lvl="8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647113" y="6408737"/>
            <a:ext cx="36671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</a:pPr>
            <a:r>
              <a:t/>
            </a:r>
            <a:endParaRPr/>
          </a:p>
          <a:p>
            <a:pPr indent="0" lvl="1" marL="457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1" algn="r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1" algn="r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8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6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4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7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1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0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9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8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2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916199" y="1385480"/>
            <a:ext cx="7311618" cy="132343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17775">
                  <a:solidFill>
                    <a:srgbClr val="FFFFFF"/>
                  </a:solidFill>
                  <a:prstDash val="solid"/>
                  <a:miter/>
                  <a:headEnd len="med" w="med" type="none"/>
                  <a:tailEnd len="med" w="med" type="none"/>
                </a:ln>
                <a:solidFill>
                  <a:schemeClr val="dk1"/>
                </a:solidFill>
                <a:latin typeface="+mn-lt"/>
              </a:rPr>
              <a:t>عالـم الحروف العربية</a:t>
            </a:r>
          </a:p>
        </p:txBody>
      </p:sp>
      <p:sp>
        <p:nvSpPr>
          <p:cNvPr id="108" name="Shape 108"/>
          <p:cNvSpPr/>
          <p:nvPr/>
        </p:nvSpPr>
        <p:spPr>
          <a:xfrm>
            <a:off x="685800" y="3429000"/>
            <a:ext cx="7924799" cy="22097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  <a:solidFill>
                  <a:srgbClr val="000000"/>
                </a:solidFill>
                <a:latin typeface="Impact"/>
              </a:rPr>
              <a:t> Arabic Letters World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/>
        </p:nvSpPr>
        <p:spPr>
          <a:xfrm>
            <a:off x="3779912" y="4205366"/>
            <a:ext cx="3816424" cy="2646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6600" u="none" cap="none" strike="noStrike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ذ</a:t>
            </a:r>
            <a:r>
              <a:rPr b="1" i="0" lang="ar-EG" sz="166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رة</a:t>
            </a:r>
          </a:p>
        </p:txBody>
      </p:sp>
      <p:grpSp>
        <p:nvGrpSpPr>
          <p:cNvPr id="195" name="Shape 195"/>
          <p:cNvGrpSpPr/>
          <p:nvPr/>
        </p:nvGrpSpPr>
        <p:grpSpPr>
          <a:xfrm>
            <a:off x="6172200" y="381000"/>
            <a:ext cx="2614613" cy="2312988"/>
            <a:chOff x="6172200" y="381000"/>
            <a:chExt cx="2614365" cy="2313709"/>
          </a:xfrm>
        </p:grpSpPr>
        <p:sp>
          <p:nvSpPr>
            <p:cNvPr id="196" name="Shape 196"/>
            <p:cNvSpPr/>
            <p:nvPr/>
          </p:nvSpPr>
          <p:spPr>
            <a:xfrm>
              <a:off x="6172200" y="381000"/>
              <a:ext cx="2614365" cy="231370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FF0000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Shape 197"/>
            <p:cNvSpPr/>
            <p:nvPr/>
          </p:nvSpPr>
          <p:spPr>
            <a:xfrm>
              <a:off x="6413935" y="859225"/>
              <a:ext cx="1945686" cy="16763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9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ذ</a:t>
              </a:r>
            </a:p>
          </p:txBody>
        </p:sp>
      </p:grpSp>
      <p:pic>
        <p:nvPicPr>
          <p:cNvPr id="198" name="Shape 1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198" y="859076"/>
            <a:ext cx="2941712" cy="28730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/>
        </p:nvSpPr>
        <p:spPr>
          <a:xfrm>
            <a:off x="3734428" y="4021321"/>
            <a:ext cx="3587051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3800" u="none" cap="none" strike="noStrike">
                <a:solidFill>
                  <a:srgbClr val="9900CC"/>
                </a:solidFill>
                <a:latin typeface="Rambla"/>
                <a:ea typeface="Rambla"/>
                <a:cs typeface="Rambla"/>
                <a:sym typeface="Rambla"/>
              </a:rPr>
              <a:t>ر</a:t>
            </a:r>
            <a:r>
              <a:rPr b="1" i="0" lang="ar-EG" sz="138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أس</a:t>
            </a:r>
          </a:p>
        </p:txBody>
      </p:sp>
      <p:sp>
        <p:nvSpPr>
          <p:cNvPr id="205" name="Shape 205"/>
          <p:cNvSpPr/>
          <p:nvPr/>
        </p:nvSpPr>
        <p:spPr>
          <a:xfrm>
            <a:off x="6172200" y="381000"/>
            <a:ext cx="2614613" cy="2312987"/>
          </a:xfrm>
          <a:prstGeom prst="wedgeEllipseCallout">
            <a:avLst>
              <a:gd fmla="val -1336" name="adj1"/>
              <a:gd fmla="val 71324" name="adj2"/>
            </a:avLst>
          </a:prstGeom>
          <a:solidFill>
            <a:srgbClr val="9900CC"/>
          </a:solidFill>
          <a:ln cap="flat" cmpd="sng" w="550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i="0" sz="13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6461233" y="323195"/>
            <a:ext cx="1945686" cy="1676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ct val="25000"/>
              <a:buNone/>
            </a:pPr>
            <a:r>
              <a:rPr b="1" i="0" lang="ar-EG" sz="19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ر</a:t>
            </a: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1550" y="1174533"/>
            <a:ext cx="2812878" cy="24729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/>
        </p:nvSpPr>
        <p:spPr>
          <a:xfrm>
            <a:off x="3203849" y="4221087"/>
            <a:ext cx="4252686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3800" u="none" cap="none" strike="noStrike">
                <a:solidFill>
                  <a:srgbClr val="FF6600"/>
                </a:solidFill>
                <a:latin typeface="Rambla"/>
                <a:ea typeface="Rambla"/>
                <a:cs typeface="Rambla"/>
                <a:sym typeface="Rambla"/>
              </a:rPr>
              <a:t>ز</a:t>
            </a:r>
            <a:r>
              <a:rPr b="1" i="0" lang="ar-EG" sz="138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رافـة</a:t>
            </a:r>
          </a:p>
        </p:txBody>
      </p:sp>
      <p:grpSp>
        <p:nvGrpSpPr>
          <p:cNvPr id="214" name="Shape 214"/>
          <p:cNvGrpSpPr/>
          <p:nvPr/>
        </p:nvGrpSpPr>
        <p:grpSpPr>
          <a:xfrm>
            <a:off x="6172200" y="381000"/>
            <a:ext cx="2614613" cy="2312988"/>
            <a:chOff x="6172200" y="381000"/>
            <a:chExt cx="2614365" cy="2313709"/>
          </a:xfrm>
        </p:grpSpPr>
        <p:sp>
          <p:nvSpPr>
            <p:cNvPr id="215" name="Shape 215"/>
            <p:cNvSpPr/>
            <p:nvPr/>
          </p:nvSpPr>
          <p:spPr>
            <a:xfrm>
              <a:off x="6172200" y="381000"/>
              <a:ext cx="2614365" cy="231370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FF9900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>
              <a:off x="6400801" y="575437"/>
              <a:ext cx="1945686" cy="16763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3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ز</a:t>
              </a:r>
            </a:p>
          </p:txBody>
        </p:sp>
      </p:grpSp>
      <p:pic>
        <p:nvPicPr>
          <p:cNvPr id="217" name="Shape 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1106214" y="879825"/>
            <a:ext cx="2829599" cy="27428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/>
        </p:nvSpPr>
        <p:spPr>
          <a:xfrm>
            <a:off x="3499667" y="4381360"/>
            <a:ext cx="3817072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3800" u="none" cap="none" strike="noStrike">
                <a:solidFill>
                  <a:srgbClr val="33CC33"/>
                </a:solidFill>
                <a:latin typeface="Rambla"/>
                <a:ea typeface="Rambla"/>
                <a:cs typeface="Rambla"/>
                <a:sym typeface="Rambla"/>
              </a:rPr>
              <a:t>ســ</a:t>
            </a:r>
            <a:r>
              <a:rPr b="1" i="0" lang="ar-EG" sz="138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بعه</a:t>
            </a:r>
          </a:p>
        </p:txBody>
      </p:sp>
      <p:grpSp>
        <p:nvGrpSpPr>
          <p:cNvPr id="224" name="Shape 224"/>
          <p:cNvGrpSpPr/>
          <p:nvPr/>
        </p:nvGrpSpPr>
        <p:grpSpPr>
          <a:xfrm>
            <a:off x="5943600" y="381000"/>
            <a:ext cx="2843213" cy="2666999"/>
            <a:chOff x="5943600" y="381000"/>
            <a:chExt cx="2842965" cy="2666999"/>
          </a:xfrm>
        </p:grpSpPr>
        <p:sp>
          <p:nvSpPr>
            <p:cNvPr id="225" name="Shape 225"/>
            <p:cNvSpPr/>
            <p:nvPr/>
          </p:nvSpPr>
          <p:spPr>
            <a:xfrm>
              <a:off x="5943600" y="381000"/>
              <a:ext cx="2842965" cy="266699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92D050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Shape 226"/>
            <p:cNvSpPr/>
            <p:nvPr/>
          </p:nvSpPr>
          <p:spPr>
            <a:xfrm>
              <a:off x="6337737" y="685800"/>
              <a:ext cx="1945686" cy="16763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3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س</a:t>
              </a:r>
            </a:p>
          </p:txBody>
        </p:sp>
      </p:grpSp>
      <p:pic>
        <p:nvPicPr>
          <p:cNvPr id="227" name="Shape 2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6420" y="1226820"/>
            <a:ext cx="2473247" cy="32152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/>
        </p:nvSpPr>
        <p:spPr>
          <a:xfrm>
            <a:off x="3380282" y="4381360"/>
            <a:ext cx="4187364" cy="1862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1500" u="none" cap="none" strike="noStrike">
                <a:solidFill>
                  <a:srgbClr val="FFCC00"/>
                </a:solidFill>
                <a:latin typeface="Rambla"/>
                <a:ea typeface="Rambla"/>
                <a:cs typeface="Rambla"/>
                <a:sym typeface="Rambla"/>
              </a:rPr>
              <a:t>شــــ</a:t>
            </a:r>
            <a:r>
              <a:rPr b="1" i="0" lang="ar-EG" sz="115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مس</a:t>
            </a:r>
          </a:p>
        </p:txBody>
      </p:sp>
      <p:grpSp>
        <p:nvGrpSpPr>
          <p:cNvPr id="234" name="Shape 234"/>
          <p:cNvGrpSpPr/>
          <p:nvPr/>
        </p:nvGrpSpPr>
        <p:grpSpPr>
          <a:xfrm>
            <a:off x="5715000" y="380999"/>
            <a:ext cx="3071813" cy="2470149"/>
            <a:chOff x="5715000" y="381000"/>
            <a:chExt cx="3071565" cy="2470855"/>
          </a:xfrm>
        </p:grpSpPr>
        <p:sp>
          <p:nvSpPr>
            <p:cNvPr id="235" name="Shape 235"/>
            <p:cNvSpPr/>
            <p:nvPr/>
          </p:nvSpPr>
          <p:spPr>
            <a:xfrm>
              <a:off x="5715000" y="381000"/>
              <a:ext cx="3071565" cy="2470855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FFCC00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Shape 236"/>
            <p:cNvSpPr/>
            <p:nvPr/>
          </p:nvSpPr>
          <p:spPr>
            <a:xfrm>
              <a:off x="6274673" y="638502"/>
              <a:ext cx="1945686" cy="16763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3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ش</a:t>
              </a:r>
            </a:p>
          </p:txBody>
        </p:sp>
      </p:grpSp>
      <p:pic>
        <p:nvPicPr>
          <p:cNvPr id="237" name="Shape 2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894262"/>
            <a:ext cx="3429000" cy="2840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/>
        </p:nvSpPr>
        <p:spPr>
          <a:xfrm>
            <a:off x="3227666" y="3949312"/>
            <a:ext cx="4423005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3800" u="none" cap="none" strike="noStrike">
                <a:solidFill>
                  <a:srgbClr val="0000FF"/>
                </a:solidFill>
                <a:latin typeface="Rambla"/>
                <a:ea typeface="Rambla"/>
                <a:cs typeface="Rambla"/>
                <a:sym typeface="Rambla"/>
              </a:rPr>
              <a:t>صــ</a:t>
            </a:r>
            <a:r>
              <a:rPr b="1" i="0" lang="ar-EG" sz="138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ديق</a:t>
            </a:r>
          </a:p>
        </p:txBody>
      </p:sp>
      <p:grpSp>
        <p:nvGrpSpPr>
          <p:cNvPr id="244" name="Shape 244"/>
          <p:cNvGrpSpPr/>
          <p:nvPr/>
        </p:nvGrpSpPr>
        <p:grpSpPr>
          <a:xfrm>
            <a:off x="5867400" y="381000"/>
            <a:ext cx="2919413" cy="2438399"/>
            <a:chOff x="5867400" y="381000"/>
            <a:chExt cx="2919166" cy="2438399"/>
          </a:xfrm>
        </p:grpSpPr>
        <p:sp>
          <p:nvSpPr>
            <p:cNvPr id="245" name="Shape 245"/>
            <p:cNvSpPr/>
            <p:nvPr/>
          </p:nvSpPr>
          <p:spPr>
            <a:xfrm>
              <a:off x="5867400" y="381000"/>
              <a:ext cx="2919166" cy="243839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0000FF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Shape 246"/>
            <p:cNvSpPr/>
            <p:nvPr/>
          </p:nvSpPr>
          <p:spPr>
            <a:xfrm>
              <a:off x="6385035" y="504497"/>
              <a:ext cx="1945686" cy="16763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3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ص</a:t>
              </a:r>
            </a:p>
          </p:txBody>
        </p:sp>
      </p:grpSp>
      <p:pic>
        <p:nvPicPr>
          <p:cNvPr id="247" name="Shape 2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1027619"/>
            <a:ext cx="2602846" cy="29216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91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/>
        </p:nvSpPr>
        <p:spPr>
          <a:xfrm>
            <a:off x="3979258" y="4447271"/>
            <a:ext cx="3687228" cy="1862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1500" u="none" cap="none" strike="noStrike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ضــ</a:t>
            </a:r>
            <a:r>
              <a:rPr b="1" i="0" lang="ar-EG" sz="115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فدع</a:t>
            </a:r>
          </a:p>
        </p:txBody>
      </p:sp>
      <p:grpSp>
        <p:nvGrpSpPr>
          <p:cNvPr id="254" name="Shape 254"/>
          <p:cNvGrpSpPr/>
          <p:nvPr/>
        </p:nvGrpSpPr>
        <p:grpSpPr>
          <a:xfrm>
            <a:off x="5927725" y="381000"/>
            <a:ext cx="2859088" cy="2743199"/>
            <a:chOff x="5927394" y="381000"/>
            <a:chExt cx="2859172" cy="2743199"/>
          </a:xfrm>
        </p:grpSpPr>
        <p:sp>
          <p:nvSpPr>
            <p:cNvPr id="255" name="Shape 255"/>
            <p:cNvSpPr/>
            <p:nvPr/>
          </p:nvSpPr>
          <p:spPr>
            <a:xfrm>
              <a:off x="5927394" y="381000"/>
              <a:ext cx="2859172" cy="274319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FF0000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Shape 256"/>
            <p:cNvSpPr/>
            <p:nvPr/>
          </p:nvSpPr>
          <p:spPr>
            <a:xfrm>
              <a:off x="6281673" y="606970"/>
              <a:ext cx="2127877" cy="19875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3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ض</a:t>
              </a:r>
            </a:p>
          </p:txBody>
        </p:sp>
      </p:grpSp>
      <p:pic>
        <p:nvPicPr>
          <p:cNvPr id="257" name="Shape 2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066800"/>
            <a:ext cx="3720742" cy="28277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/>
        </p:nvSpPr>
        <p:spPr>
          <a:xfrm>
            <a:off x="3428333" y="4231248"/>
            <a:ext cx="4095993" cy="1862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1500" u="none" cap="none" strike="noStrike">
                <a:solidFill>
                  <a:srgbClr val="9900CC"/>
                </a:solidFill>
                <a:latin typeface="Rambla"/>
                <a:ea typeface="Rambla"/>
                <a:cs typeface="Rambla"/>
                <a:sym typeface="Rambla"/>
              </a:rPr>
              <a:t>طـــ</a:t>
            </a:r>
            <a:r>
              <a:rPr b="1" i="0" lang="ar-EG" sz="115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ماطم</a:t>
            </a:r>
          </a:p>
        </p:txBody>
      </p:sp>
      <p:grpSp>
        <p:nvGrpSpPr>
          <p:cNvPr id="264" name="Shape 264"/>
          <p:cNvGrpSpPr/>
          <p:nvPr/>
        </p:nvGrpSpPr>
        <p:grpSpPr>
          <a:xfrm>
            <a:off x="5940425" y="228600"/>
            <a:ext cx="2846388" cy="2819400"/>
            <a:chOff x="5940151" y="228600"/>
            <a:chExt cx="2846414" cy="2819400"/>
          </a:xfrm>
        </p:grpSpPr>
        <p:sp>
          <p:nvSpPr>
            <p:cNvPr id="265" name="Shape 265"/>
            <p:cNvSpPr/>
            <p:nvPr/>
          </p:nvSpPr>
          <p:spPr>
            <a:xfrm>
              <a:off x="5940151" y="228600"/>
              <a:ext cx="2846414" cy="2819400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9900CC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Shape 266"/>
            <p:cNvSpPr/>
            <p:nvPr/>
          </p:nvSpPr>
          <p:spPr>
            <a:xfrm>
              <a:off x="6291167" y="706825"/>
              <a:ext cx="2118382" cy="20427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6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ط</a:t>
              </a:r>
            </a:p>
          </p:txBody>
        </p:sp>
      </p:grpSp>
      <p:pic>
        <p:nvPicPr>
          <p:cNvPr id="267" name="Shape 2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219200"/>
            <a:ext cx="3194302" cy="2802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/>
        </p:nvSpPr>
        <p:spPr>
          <a:xfrm>
            <a:off x="3930207" y="4437112"/>
            <a:ext cx="3587841" cy="1862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1500" u="none" cap="none" strike="noStrike">
                <a:solidFill>
                  <a:srgbClr val="FF6600"/>
                </a:solidFill>
                <a:latin typeface="Rambla"/>
                <a:ea typeface="Rambla"/>
                <a:cs typeface="Rambla"/>
                <a:sym typeface="Rambla"/>
              </a:rPr>
              <a:t>ظـــ</a:t>
            </a:r>
            <a:r>
              <a:rPr b="1" i="0" lang="ar-EG" sz="115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رف</a:t>
            </a:r>
          </a:p>
        </p:txBody>
      </p:sp>
      <p:grpSp>
        <p:nvGrpSpPr>
          <p:cNvPr id="274" name="Shape 274"/>
          <p:cNvGrpSpPr/>
          <p:nvPr/>
        </p:nvGrpSpPr>
        <p:grpSpPr>
          <a:xfrm>
            <a:off x="6038849" y="381000"/>
            <a:ext cx="2747962" cy="2851150"/>
            <a:chOff x="6039114" y="381000"/>
            <a:chExt cx="2747451" cy="2851233"/>
          </a:xfrm>
        </p:grpSpPr>
        <p:sp>
          <p:nvSpPr>
            <p:cNvPr id="275" name="Shape 275"/>
            <p:cNvSpPr/>
            <p:nvPr/>
          </p:nvSpPr>
          <p:spPr>
            <a:xfrm>
              <a:off x="6039114" y="381000"/>
              <a:ext cx="2747451" cy="2851233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FF9900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Shape 276"/>
            <p:cNvSpPr/>
            <p:nvPr/>
          </p:nvSpPr>
          <p:spPr>
            <a:xfrm>
              <a:off x="6466376" y="964328"/>
              <a:ext cx="1945686" cy="16763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6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ظ</a:t>
              </a:r>
            </a:p>
          </p:txBody>
        </p:sp>
      </p:grpSp>
      <p:pic>
        <p:nvPicPr>
          <p:cNvPr id="277" name="Shape 2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016836"/>
            <a:ext cx="3177247" cy="29030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/>
        </p:nvSpPr>
        <p:spPr>
          <a:xfrm>
            <a:off x="3715244" y="4075330"/>
            <a:ext cx="3825086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3800" u="none" cap="none" strike="noStrike">
                <a:solidFill>
                  <a:srgbClr val="33CC33"/>
                </a:solidFill>
                <a:latin typeface="Rambla"/>
                <a:ea typeface="Rambla"/>
                <a:cs typeface="Rambla"/>
                <a:sym typeface="Rambla"/>
              </a:rPr>
              <a:t>عـــ</a:t>
            </a:r>
            <a:r>
              <a:rPr b="1" i="0" lang="ar-EG" sz="13800" u="none" cap="none" strike="noStrike">
                <a:solidFill>
                  <a:srgbClr val="0C0C0C"/>
                </a:solidFill>
                <a:latin typeface="Rambla"/>
                <a:ea typeface="Rambla"/>
                <a:cs typeface="Rambla"/>
                <a:sym typeface="Rambla"/>
              </a:rPr>
              <a:t>نب</a:t>
            </a:r>
          </a:p>
        </p:txBody>
      </p:sp>
      <p:grpSp>
        <p:nvGrpSpPr>
          <p:cNvPr id="284" name="Shape 284"/>
          <p:cNvGrpSpPr/>
          <p:nvPr/>
        </p:nvGrpSpPr>
        <p:grpSpPr>
          <a:xfrm>
            <a:off x="5791199" y="381000"/>
            <a:ext cx="2806699" cy="2819400"/>
            <a:chOff x="5791200" y="381000"/>
            <a:chExt cx="2806262" cy="2819400"/>
          </a:xfrm>
        </p:grpSpPr>
        <p:sp>
          <p:nvSpPr>
            <p:cNvPr id="285" name="Shape 285"/>
            <p:cNvSpPr/>
            <p:nvPr/>
          </p:nvSpPr>
          <p:spPr>
            <a:xfrm>
              <a:off x="5791200" y="381000"/>
              <a:ext cx="2806262" cy="2819400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92D050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Shape 286"/>
            <p:cNvSpPr/>
            <p:nvPr/>
          </p:nvSpPr>
          <p:spPr>
            <a:xfrm>
              <a:off x="6385035" y="654268"/>
              <a:ext cx="1587885" cy="16763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6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ع</a:t>
              </a:r>
            </a:p>
          </p:txBody>
        </p:sp>
      </p:grpSp>
      <p:pic>
        <p:nvPicPr>
          <p:cNvPr id="287" name="Shape 2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1600200"/>
            <a:ext cx="3643234" cy="20311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91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2393360" y="3365678"/>
            <a:ext cx="4357282" cy="2646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6600" u="none" cap="none" strike="noStrike">
                <a:solidFill>
                  <a:srgbClr val="FFCC00"/>
                </a:solidFill>
                <a:latin typeface="Rambla"/>
                <a:ea typeface="Rambla"/>
                <a:cs typeface="Rambla"/>
                <a:sym typeface="Rambla"/>
              </a:rPr>
              <a:t>أ</a:t>
            </a:r>
            <a:r>
              <a:rPr b="1" i="0" lang="ar-EG" sz="16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ســــد</a:t>
            </a:r>
          </a:p>
        </p:txBody>
      </p:sp>
      <p:grpSp>
        <p:nvGrpSpPr>
          <p:cNvPr id="115" name="Shape 115"/>
          <p:cNvGrpSpPr/>
          <p:nvPr/>
        </p:nvGrpSpPr>
        <p:grpSpPr>
          <a:xfrm>
            <a:off x="6019800" y="381000"/>
            <a:ext cx="2767013" cy="2514599"/>
            <a:chOff x="6019800" y="381000"/>
            <a:chExt cx="2766766" cy="2514599"/>
          </a:xfrm>
        </p:grpSpPr>
        <p:sp>
          <p:nvSpPr>
            <p:cNvPr id="116" name="Shape 116"/>
            <p:cNvSpPr/>
            <p:nvPr/>
          </p:nvSpPr>
          <p:spPr>
            <a:xfrm>
              <a:off x="6019800" y="381000"/>
              <a:ext cx="2766766" cy="251459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FF9900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Shape 117"/>
            <p:cNvSpPr/>
            <p:nvPr/>
          </p:nvSpPr>
          <p:spPr>
            <a:xfrm>
              <a:off x="6287380" y="1048417"/>
              <a:ext cx="2059105" cy="18219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6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أ</a:t>
              </a:r>
            </a:p>
          </p:txBody>
        </p:sp>
      </p:grpSp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587966"/>
            <a:ext cx="3733800" cy="27428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/>
        </p:nvSpPr>
        <p:spPr>
          <a:xfrm>
            <a:off x="3811425" y="4293096"/>
            <a:ext cx="3791422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3800" u="none" cap="none" strike="noStrike">
                <a:solidFill>
                  <a:srgbClr val="FFCC00"/>
                </a:solidFill>
                <a:latin typeface="Rambla"/>
                <a:ea typeface="Rambla"/>
                <a:cs typeface="Rambla"/>
                <a:sym typeface="Rambla"/>
              </a:rPr>
              <a:t>غــ</a:t>
            </a:r>
            <a:r>
              <a:rPr b="1" i="0" lang="ar-EG" sz="138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زال</a:t>
            </a:r>
          </a:p>
        </p:txBody>
      </p:sp>
      <p:grpSp>
        <p:nvGrpSpPr>
          <p:cNvPr id="294" name="Shape 294"/>
          <p:cNvGrpSpPr/>
          <p:nvPr/>
        </p:nvGrpSpPr>
        <p:grpSpPr>
          <a:xfrm>
            <a:off x="6172200" y="381000"/>
            <a:ext cx="2614613" cy="2427288"/>
            <a:chOff x="6172200" y="381000"/>
            <a:chExt cx="2614365" cy="2427510"/>
          </a:xfrm>
        </p:grpSpPr>
        <p:sp>
          <p:nvSpPr>
            <p:cNvPr id="295" name="Shape 295"/>
            <p:cNvSpPr/>
            <p:nvPr/>
          </p:nvSpPr>
          <p:spPr>
            <a:xfrm>
              <a:off x="6172200" y="381000"/>
              <a:ext cx="2614365" cy="2427510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FFFF00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Shape 296"/>
            <p:cNvSpPr/>
            <p:nvPr/>
          </p:nvSpPr>
          <p:spPr>
            <a:xfrm>
              <a:off x="6558460" y="654266"/>
              <a:ext cx="1945686" cy="17588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3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غ</a:t>
              </a:r>
            </a:p>
          </p:txBody>
        </p:sp>
      </p:grpSp>
      <p:pic>
        <p:nvPicPr>
          <p:cNvPr id="297" name="Shape 2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883383"/>
            <a:ext cx="2997923" cy="30591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91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/>
          <p:nvPr/>
        </p:nvSpPr>
        <p:spPr>
          <a:xfrm>
            <a:off x="3722778" y="4375264"/>
            <a:ext cx="4089580" cy="1862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1500" u="none" cap="none" strike="noStrike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فـــ</a:t>
            </a:r>
            <a:r>
              <a:rPr b="1" i="0" lang="ar-EG" sz="115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راولة</a:t>
            </a:r>
          </a:p>
        </p:txBody>
      </p:sp>
      <p:grpSp>
        <p:nvGrpSpPr>
          <p:cNvPr id="304" name="Shape 304"/>
          <p:cNvGrpSpPr/>
          <p:nvPr/>
        </p:nvGrpSpPr>
        <p:grpSpPr>
          <a:xfrm>
            <a:off x="6019800" y="381000"/>
            <a:ext cx="2767013" cy="2514599"/>
            <a:chOff x="6019800" y="381000"/>
            <a:chExt cx="2766766" cy="2514599"/>
          </a:xfrm>
        </p:grpSpPr>
        <p:sp>
          <p:nvSpPr>
            <p:cNvPr id="305" name="Shape 305"/>
            <p:cNvSpPr/>
            <p:nvPr/>
          </p:nvSpPr>
          <p:spPr>
            <a:xfrm>
              <a:off x="6019800" y="381000"/>
              <a:ext cx="2766766" cy="251459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FF0000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Shape 306"/>
            <p:cNvSpPr/>
            <p:nvPr/>
          </p:nvSpPr>
          <p:spPr>
            <a:xfrm>
              <a:off x="6334678" y="748864"/>
              <a:ext cx="2059105" cy="18219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6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ف</a:t>
              </a:r>
            </a:p>
          </p:txBody>
        </p:sp>
      </p:grpSp>
      <p:pic>
        <p:nvPicPr>
          <p:cNvPr id="307" name="Shape 3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1007758"/>
            <a:ext cx="2808379" cy="3126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/>
        </p:nvSpPr>
        <p:spPr>
          <a:xfrm>
            <a:off x="3698528" y="4381360"/>
            <a:ext cx="3537767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3800" u="none" cap="none" strike="noStrike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قــ</a:t>
            </a:r>
            <a:r>
              <a:rPr b="1" i="0" lang="ar-EG" sz="138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طه </a:t>
            </a:r>
          </a:p>
        </p:txBody>
      </p:sp>
      <p:grpSp>
        <p:nvGrpSpPr>
          <p:cNvPr id="314" name="Shape 314"/>
          <p:cNvGrpSpPr/>
          <p:nvPr/>
        </p:nvGrpSpPr>
        <p:grpSpPr>
          <a:xfrm>
            <a:off x="6019800" y="381000"/>
            <a:ext cx="2767013" cy="2514599"/>
            <a:chOff x="6019800" y="381000"/>
            <a:chExt cx="2766766" cy="2514599"/>
          </a:xfrm>
        </p:grpSpPr>
        <p:sp>
          <p:nvSpPr>
            <p:cNvPr id="315" name="Shape 315"/>
            <p:cNvSpPr/>
            <p:nvPr/>
          </p:nvSpPr>
          <p:spPr>
            <a:xfrm>
              <a:off x="6019800" y="381000"/>
              <a:ext cx="2766766" cy="251459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FF0000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Shape 316"/>
            <p:cNvSpPr/>
            <p:nvPr/>
          </p:nvSpPr>
          <p:spPr>
            <a:xfrm>
              <a:off x="6318912" y="465075"/>
              <a:ext cx="2059105" cy="18219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6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ق</a:t>
              </a:r>
            </a:p>
          </p:txBody>
        </p:sp>
      </p:grpSp>
      <p:pic>
        <p:nvPicPr>
          <p:cNvPr id="317" name="Shape 3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762000"/>
            <a:ext cx="3886200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91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/>
          <p:nvPr/>
        </p:nvSpPr>
        <p:spPr>
          <a:xfrm>
            <a:off x="3347864" y="4221087"/>
            <a:ext cx="4320480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3800" u="none" cap="none" strike="noStrike">
                <a:solidFill>
                  <a:srgbClr val="9900CC"/>
                </a:solidFill>
                <a:latin typeface="Rambla"/>
                <a:ea typeface="Rambla"/>
                <a:cs typeface="Rambla"/>
                <a:sym typeface="Rambla"/>
              </a:rPr>
              <a:t>كـــ</a:t>
            </a:r>
            <a:r>
              <a:rPr b="1" i="0" lang="ar-EG" sz="138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رز</a:t>
            </a:r>
          </a:p>
        </p:txBody>
      </p:sp>
      <p:grpSp>
        <p:nvGrpSpPr>
          <p:cNvPr id="324" name="Shape 324"/>
          <p:cNvGrpSpPr/>
          <p:nvPr/>
        </p:nvGrpSpPr>
        <p:grpSpPr>
          <a:xfrm>
            <a:off x="6019800" y="381000"/>
            <a:ext cx="2767013" cy="2514599"/>
            <a:chOff x="6019800" y="381000"/>
            <a:chExt cx="2766766" cy="2514599"/>
          </a:xfrm>
        </p:grpSpPr>
        <p:sp>
          <p:nvSpPr>
            <p:cNvPr id="325" name="Shape 325"/>
            <p:cNvSpPr/>
            <p:nvPr/>
          </p:nvSpPr>
          <p:spPr>
            <a:xfrm>
              <a:off x="6019800" y="381000"/>
              <a:ext cx="2766766" cy="251459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9900CC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Shape 326"/>
            <p:cNvSpPr/>
            <p:nvPr/>
          </p:nvSpPr>
          <p:spPr>
            <a:xfrm>
              <a:off x="6271614" y="922290"/>
              <a:ext cx="2059105" cy="18219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6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ك</a:t>
              </a:r>
            </a:p>
          </p:txBody>
        </p:sp>
      </p:grpSp>
      <p:pic>
        <p:nvPicPr>
          <p:cNvPr id="327" name="Shape 3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2408" y="994026"/>
            <a:ext cx="3027592" cy="32296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/>
          <p:nvPr/>
        </p:nvSpPr>
        <p:spPr>
          <a:xfrm>
            <a:off x="4341128" y="4739660"/>
            <a:ext cx="2871299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9600" u="none" cap="none" strike="noStrike">
                <a:solidFill>
                  <a:srgbClr val="FF6600"/>
                </a:solidFill>
                <a:latin typeface="Rambla"/>
                <a:ea typeface="Rambla"/>
                <a:cs typeface="Rambla"/>
                <a:sym typeface="Rambla"/>
              </a:rPr>
              <a:t>لـــ</a:t>
            </a:r>
            <a:r>
              <a:rPr b="1" i="0" lang="ar-EG" sz="96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حمة</a:t>
            </a:r>
          </a:p>
        </p:txBody>
      </p:sp>
      <p:grpSp>
        <p:nvGrpSpPr>
          <p:cNvPr id="334" name="Shape 334"/>
          <p:cNvGrpSpPr/>
          <p:nvPr/>
        </p:nvGrpSpPr>
        <p:grpSpPr>
          <a:xfrm>
            <a:off x="6019800" y="381000"/>
            <a:ext cx="2767013" cy="2514599"/>
            <a:chOff x="6019800" y="381000"/>
            <a:chExt cx="2766766" cy="2514599"/>
          </a:xfrm>
        </p:grpSpPr>
        <p:sp>
          <p:nvSpPr>
            <p:cNvPr id="335" name="Shape 335"/>
            <p:cNvSpPr/>
            <p:nvPr/>
          </p:nvSpPr>
          <p:spPr>
            <a:xfrm>
              <a:off x="6019800" y="381000"/>
              <a:ext cx="2766766" cy="251459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FF9900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Shape 336"/>
            <p:cNvSpPr/>
            <p:nvPr/>
          </p:nvSpPr>
          <p:spPr>
            <a:xfrm>
              <a:off x="6334678" y="748864"/>
              <a:ext cx="2059105" cy="18219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6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ل</a:t>
              </a:r>
            </a:p>
          </p:txBody>
        </p:sp>
      </p:grpSp>
      <p:pic>
        <p:nvPicPr>
          <p:cNvPr id="337" name="Shape 3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1494495"/>
            <a:ext cx="3581399" cy="28489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/>
          <p:nvPr/>
        </p:nvSpPr>
        <p:spPr>
          <a:xfrm>
            <a:off x="4108019" y="4077071"/>
            <a:ext cx="3848356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3800" u="none" cap="none" strike="noStrike">
                <a:solidFill>
                  <a:srgbClr val="33CC33"/>
                </a:solidFill>
                <a:latin typeface="Rambla"/>
                <a:ea typeface="Rambla"/>
                <a:cs typeface="Rambla"/>
                <a:sym typeface="Rambla"/>
              </a:rPr>
              <a:t>مـــ</a:t>
            </a:r>
            <a:r>
              <a:rPr b="1" i="0" lang="ar-EG" sz="138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وز</a:t>
            </a:r>
          </a:p>
        </p:txBody>
      </p:sp>
      <p:grpSp>
        <p:nvGrpSpPr>
          <p:cNvPr id="344" name="Shape 344"/>
          <p:cNvGrpSpPr/>
          <p:nvPr/>
        </p:nvGrpSpPr>
        <p:grpSpPr>
          <a:xfrm>
            <a:off x="6019800" y="212724"/>
            <a:ext cx="2767013" cy="2666999"/>
            <a:chOff x="6019800" y="212819"/>
            <a:chExt cx="2766766" cy="2667013"/>
          </a:xfrm>
        </p:grpSpPr>
        <p:sp>
          <p:nvSpPr>
            <p:cNvPr id="345" name="Shape 345"/>
            <p:cNvSpPr/>
            <p:nvPr/>
          </p:nvSpPr>
          <p:spPr>
            <a:xfrm>
              <a:off x="6019800" y="365220"/>
              <a:ext cx="2766766" cy="2514612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92D050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Shape 346"/>
            <p:cNvSpPr/>
            <p:nvPr/>
          </p:nvSpPr>
          <p:spPr>
            <a:xfrm>
              <a:off x="6381976" y="212819"/>
              <a:ext cx="2059105" cy="18219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9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م</a:t>
              </a:r>
            </a:p>
          </p:txBody>
        </p:sp>
      </p:grpSp>
      <p:pic>
        <p:nvPicPr>
          <p:cNvPr id="347" name="Shape 3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406866"/>
            <a:ext cx="2910306" cy="26702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/>
          <p:nvPr/>
        </p:nvSpPr>
        <p:spPr>
          <a:xfrm>
            <a:off x="3660032" y="4078519"/>
            <a:ext cx="3794629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3800" u="none" cap="none" strike="noStrike">
                <a:solidFill>
                  <a:srgbClr val="FFCC00"/>
                </a:solidFill>
                <a:latin typeface="Rambla"/>
                <a:ea typeface="Rambla"/>
                <a:cs typeface="Rambla"/>
                <a:sym typeface="Rambla"/>
              </a:rPr>
              <a:t>نـــ</a:t>
            </a:r>
            <a:r>
              <a:rPr b="1" i="0" lang="ar-EG" sz="138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خلة</a:t>
            </a:r>
          </a:p>
        </p:txBody>
      </p:sp>
      <p:grpSp>
        <p:nvGrpSpPr>
          <p:cNvPr id="354" name="Shape 354"/>
          <p:cNvGrpSpPr/>
          <p:nvPr/>
        </p:nvGrpSpPr>
        <p:grpSpPr>
          <a:xfrm>
            <a:off x="6019800" y="381000"/>
            <a:ext cx="2767013" cy="2514599"/>
            <a:chOff x="6019800" y="381000"/>
            <a:chExt cx="2766766" cy="2514599"/>
          </a:xfrm>
        </p:grpSpPr>
        <p:sp>
          <p:nvSpPr>
            <p:cNvPr id="355" name="Shape 355"/>
            <p:cNvSpPr/>
            <p:nvPr/>
          </p:nvSpPr>
          <p:spPr>
            <a:xfrm>
              <a:off x="6019800" y="381000"/>
              <a:ext cx="2766766" cy="251459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FF9900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Shape 356"/>
            <p:cNvSpPr/>
            <p:nvPr/>
          </p:nvSpPr>
          <p:spPr>
            <a:xfrm>
              <a:off x="6334678" y="543906"/>
              <a:ext cx="2059105" cy="18219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6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ن</a:t>
              </a:r>
            </a:p>
          </p:txBody>
        </p:sp>
      </p:grpSp>
      <p:pic>
        <p:nvPicPr>
          <p:cNvPr id="357" name="Shape 3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025999"/>
            <a:ext cx="3360157" cy="2679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/>
          <p:nvPr/>
        </p:nvSpPr>
        <p:spPr>
          <a:xfrm>
            <a:off x="3923928" y="4437112"/>
            <a:ext cx="3759363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3800" u="none" cap="none" strike="noStrike">
                <a:solidFill>
                  <a:srgbClr val="0000FF"/>
                </a:solidFill>
                <a:latin typeface="Rambla"/>
                <a:ea typeface="Rambla"/>
                <a:cs typeface="Rambla"/>
                <a:sym typeface="Rambla"/>
              </a:rPr>
              <a:t>هــ</a:t>
            </a:r>
            <a:r>
              <a:rPr b="1" i="0" lang="ar-EG" sz="138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دهد</a:t>
            </a:r>
          </a:p>
        </p:txBody>
      </p:sp>
      <p:grpSp>
        <p:nvGrpSpPr>
          <p:cNvPr id="364" name="Shape 364"/>
          <p:cNvGrpSpPr/>
          <p:nvPr/>
        </p:nvGrpSpPr>
        <p:grpSpPr>
          <a:xfrm>
            <a:off x="6019800" y="381000"/>
            <a:ext cx="2767013" cy="2514599"/>
            <a:chOff x="6019800" y="381000"/>
            <a:chExt cx="2766766" cy="2514599"/>
          </a:xfrm>
        </p:grpSpPr>
        <p:sp>
          <p:nvSpPr>
            <p:cNvPr id="365" name="Shape 365"/>
            <p:cNvSpPr/>
            <p:nvPr/>
          </p:nvSpPr>
          <p:spPr>
            <a:xfrm>
              <a:off x="6019800" y="381000"/>
              <a:ext cx="2766766" cy="251459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0000FF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Shape 366"/>
            <p:cNvSpPr/>
            <p:nvPr/>
          </p:nvSpPr>
          <p:spPr>
            <a:xfrm>
              <a:off x="6429275" y="670033"/>
              <a:ext cx="2059105" cy="18219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6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هـ</a:t>
              </a:r>
            </a:p>
          </p:txBody>
        </p:sp>
      </p:grpSp>
      <p:pic>
        <p:nvPicPr>
          <p:cNvPr id="367" name="Shape 3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87888" y="1250723"/>
            <a:ext cx="2556491" cy="28270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91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/>
          <p:nvPr/>
        </p:nvSpPr>
        <p:spPr>
          <a:xfrm>
            <a:off x="4296294" y="4437112"/>
            <a:ext cx="2898549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3800" u="none" cap="none" strike="noStrike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و</a:t>
            </a:r>
            <a:r>
              <a:rPr b="1" i="0" lang="ar-EG" sz="138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احد</a:t>
            </a:r>
          </a:p>
        </p:txBody>
      </p:sp>
      <p:grpSp>
        <p:nvGrpSpPr>
          <p:cNvPr id="374" name="Shape 374"/>
          <p:cNvGrpSpPr/>
          <p:nvPr/>
        </p:nvGrpSpPr>
        <p:grpSpPr>
          <a:xfrm>
            <a:off x="6019800" y="381000"/>
            <a:ext cx="2767013" cy="2514599"/>
            <a:chOff x="6019800" y="381000"/>
            <a:chExt cx="2766766" cy="2514599"/>
          </a:xfrm>
        </p:grpSpPr>
        <p:sp>
          <p:nvSpPr>
            <p:cNvPr id="375" name="Shape 375"/>
            <p:cNvSpPr/>
            <p:nvPr/>
          </p:nvSpPr>
          <p:spPr>
            <a:xfrm>
              <a:off x="6019800" y="381000"/>
              <a:ext cx="2766766" cy="251459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FF0000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Shape 376"/>
            <p:cNvSpPr/>
            <p:nvPr/>
          </p:nvSpPr>
          <p:spPr>
            <a:xfrm>
              <a:off x="6201101" y="386245"/>
              <a:ext cx="2059105" cy="18219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9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و</a:t>
              </a:r>
            </a:p>
          </p:txBody>
        </p:sp>
      </p:grpSp>
      <p:pic>
        <p:nvPicPr>
          <p:cNvPr id="377" name="Shape 3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1054225"/>
            <a:ext cx="2429419" cy="3291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91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/>
          <p:nvPr/>
        </p:nvSpPr>
        <p:spPr>
          <a:xfrm>
            <a:off x="4763305" y="4682726"/>
            <a:ext cx="1965601" cy="1862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1500" u="none" cap="none" strike="noStrike">
                <a:solidFill>
                  <a:srgbClr val="9900CC"/>
                </a:solidFill>
                <a:latin typeface="Rambla"/>
                <a:ea typeface="Rambla"/>
                <a:cs typeface="Rambla"/>
                <a:sym typeface="Rambla"/>
              </a:rPr>
              <a:t>يـــ</a:t>
            </a:r>
            <a:r>
              <a:rPr b="1" i="0" lang="ar-EG" sz="115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د</a:t>
            </a:r>
          </a:p>
        </p:txBody>
      </p:sp>
      <p:grpSp>
        <p:nvGrpSpPr>
          <p:cNvPr id="384" name="Shape 384"/>
          <p:cNvGrpSpPr/>
          <p:nvPr/>
        </p:nvGrpSpPr>
        <p:grpSpPr>
          <a:xfrm>
            <a:off x="6019800" y="307974"/>
            <a:ext cx="2767013" cy="2587624"/>
            <a:chOff x="6019800" y="307415"/>
            <a:chExt cx="2766766" cy="2588183"/>
          </a:xfrm>
        </p:grpSpPr>
        <p:sp>
          <p:nvSpPr>
            <p:cNvPr id="385" name="Shape 385"/>
            <p:cNvSpPr/>
            <p:nvPr/>
          </p:nvSpPr>
          <p:spPr>
            <a:xfrm>
              <a:off x="6019800" y="380457"/>
              <a:ext cx="2766766" cy="2515142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9900CC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Shape 386"/>
            <p:cNvSpPr/>
            <p:nvPr/>
          </p:nvSpPr>
          <p:spPr>
            <a:xfrm>
              <a:off x="6334678" y="307415"/>
              <a:ext cx="2059105" cy="18219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6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ي</a:t>
              </a:r>
            </a:p>
          </p:txBody>
        </p:sp>
      </p:grpSp>
      <p:pic>
        <p:nvPicPr>
          <p:cNvPr id="387" name="Shape 38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1604141"/>
            <a:ext cx="2760329" cy="26882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91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2956956" y="4047960"/>
            <a:ext cx="3847291" cy="2646878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6600" u="none" cap="none" strike="noStrike">
                <a:solidFill>
                  <a:srgbClr val="0000FF"/>
                </a:solidFill>
                <a:latin typeface="Rambla"/>
                <a:ea typeface="Rambla"/>
                <a:cs typeface="Rambla"/>
                <a:sym typeface="Rambla"/>
              </a:rPr>
              <a:t>بــ</a:t>
            </a:r>
            <a:r>
              <a:rPr b="1" i="0" lang="ar-EG" sz="16600" u="none" cap="none" strike="noStrike">
                <a:solidFill>
                  <a:srgbClr val="0C0C0C"/>
                </a:solidFill>
                <a:latin typeface="Rambla"/>
                <a:ea typeface="Rambla"/>
                <a:cs typeface="Rambla"/>
                <a:sym typeface="Rambla"/>
              </a:rPr>
              <a:t>طة</a:t>
            </a:r>
          </a:p>
        </p:txBody>
      </p:sp>
      <p:grpSp>
        <p:nvGrpSpPr>
          <p:cNvPr id="125" name="Shape 125"/>
          <p:cNvGrpSpPr/>
          <p:nvPr/>
        </p:nvGrpSpPr>
        <p:grpSpPr>
          <a:xfrm>
            <a:off x="6019800" y="381000"/>
            <a:ext cx="2767013" cy="2514599"/>
            <a:chOff x="6019800" y="381000"/>
            <a:chExt cx="2766766" cy="2514599"/>
          </a:xfrm>
        </p:grpSpPr>
        <p:sp>
          <p:nvSpPr>
            <p:cNvPr id="126" name="Shape 126"/>
            <p:cNvSpPr/>
            <p:nvPr/>
          </p:nvSpPr>
          <p:spPr>
            <a:xfrm>
              <a:off x="6019800" y="381000"/>
              <a:ext cx="2766766" cy="251459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0000FF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>
              <a:off x="6334678" y="606970"/>
              <a:ext cx="2059105" cy="18219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6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ب</a:t>
              </a:r>
            </a:p>
          </p:txBody>
        </p:sp>
      </p:grpSp>
      <p:pic>
        <p:nvPicPr>
          <p:cNvPr id="128" name="Shape 1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838200"/>
            <a:ext cx="3488582" cy="2677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2517568" y="4061360"/>
            <a:ext cx="4643251" cy="1862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1500" u="none" cap="none" strike="noStrike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تـــ</a:t>
            </a:r>
            <a:r>
              <a:rPr b="1" i="0" lang="ar-EG" sz="115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فـاح</a:t>
            </a:r>
          </a:p>
        </p:txBody>
      </p:sp>
      <p:grpSp>
        <p:nvGrpSpPr>
          <p:cNvPr id="135" name="Shape 135"/>
          <p:cNvGrpSpPr/>
          <p:nvPr/>
        </p:nvGrpSpPr>
        <p:grpSpPr>
          <a:xfrm>
            <a:off x="6019800" y="381000"/>
            <a:ext cx="2767013" cy="2514599"/>
            <a:chOff x="6019800" y="381000"/>
            <a:chExt cx="2766766" cy="2514599"/>
          </a:xfrm>
        </p:grpSpPr>
        <p:sp>
          <p:nvSpPr>
            <p:cNvPr id="136" name="Shape 136"/>
            <p:cNvSpPr/>
            <p:nvPr/>
          </p:nvSpPr>
          <p:spPr>
            <a:xfrm>
              <a:off x="6019800" y="381000"/>
              <a:ext cx="2766766" cy="251459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FF0000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Shape 137"/>
            <p:cNvSpPr/>
            <p:nvPr/>
          </p:nvSpPr>
          <p:spPr>
            <a:xfrm>
              <a:off x="6334678" y="748864"/>
              <a:ext cx="2059105" cy="18219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6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ت</a:t>
              </a:r>
            </a:p>
          </p:txBody>
        </p:sp>
      </p:grpSp>
      <p:pic>
        <p:nvPicPr>
          <p:cNvPr id="138" name="Shape 1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1926" y="769885"/>
            <a:ext cx="3592992" cy="2811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2642627" y="4119210"/>
            <a:ext cx="3858749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3800" u="none" cap="none" strike="noStrike">
                <a:solidFill>
                  <a:srgbClr val="9900CC"/>
                </a:solidFill>
                <a:latin typeface="Rambla"/>
                <a:ea typeface="Rambla"/>
                <a:cs typeface="Rambla"/>
                <a:sym typeface="Rambla"/>
              </a:rPr>
              <a:t>ثــ</a:t>
            </a:r>
            <a:r>
              <a:rPr b="1" i="0" lang="ar-EG" sz="138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عبان</a:t>
            </a:r>
          </a:p>
        </p:txBody>
      </p:sp>
      <p:grpSp>
        <p:nvGrpSpPr>
          <p:cNvPr id="145" name="Shape 145"/>
          <p:cNvGrpSpPr/>
          <p:nvPr/>
        </p:nvGrpSpPr>
        <p:grpSpPr>
          <a:xfrm>
            <a:off x="6019800" y="381000"/>
            <a:ext cx="2767013" cy="2514599"/>
            <a:chOff x="6019800" y="381000"/>
            <a:chExt cx="2766766" cy="2514599"/>
          </a:xfrm>
        </p:grpSpPr>
        <p:sp>
          <p:nvSpPr>
            <p:cNvPr id="146" name="Shape 146"/>
            <p:cNvSpPr/>
            <p:nvPr/>
          </p:nvSpPr>
          <p:spPr>
            <a:xfrm>
              <a:off x="6019800" y="381000"/>
              <a:ext cx="2766766" cy="251459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9900CC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Shape 147"/>
            <p:cNvSpPr/>
            <p:nvPr/>
          </p:nvSpPr>
          <p:spPr>
            <a:xfrm>
              <a:off x="6334678" y="748864"/>
              <a:ext cx="2059105" cy="182195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6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ث</a:t>
              </a:r>
            </a:p>
          </p:txBody>
        </p:sp>
      </p:grpSp>
      <p:pic>
        <p:nvPicPr>
          <p:cNvPr id="148" name="Shape 1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914400"/>
            <a:ext cx="3143803" cy="28319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/>
        </p:nvSpPr>
        <p:spPr>
          <a:xfrm>
            <a:off x="2756892" y="4021321"/>
            <a:ext cx="4464496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3800" u="none" cap="none" strike="noStrike">
                <a:solidFill>
                  <a:srgbClr val="FF6600"/>
                </a:solidFill>
                <a:latin typeface="Rambla"/>
                <a:ea typeface="Rambla"/>
                <a:cs typeface="Rambla"/>
                <a:sym typeface="Rambla"/>
              </a:rPr>
              <a:t>جـــ</a:t>
            </a:r>
            <a:r>
              <a:rPr b="1" i="0" lang="ar-EG" sz="138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مل</a:t>
            </a:r>
          </a:p>
        </p:txBody>
      </p:sp>
      <p:grpSp>
        <p:nvGrpSpPr>
          <p:cNvPr id="155" name="Shape 155"/>
          <p:cNvGrpSpPr/>
          <p:nvPr/>
        </p:nvGrpSpPr>
        <p:grpSpPr>
          <a:xfrm>
            <a:off x="6172200" y="381000"/>
            <a:ext cx="2614613" cy="2312988"/>
            <a:chOff x="6172200" y="381000"/>
            <a:chExt cx="2614365" cy="2313709"/>
          </a:xfrm>
        </p:grpSpPr>
        <p:sp>
          <p:nvSpPr>
            <p:cNvPr id="156" name="Shape 156"/>
            <p:cNvSpPr/>
            <p:nvPr/>
          </p:nvSpPr>
          <p:spPr>
            <a:xfrm>
              <a:off x="6172200" y="381000"/>
              <a:ext cx="2614365" cy="231370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FF9900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Shape 157"/>
            <p:cNvSpPr/>
            <p:nvPr/>
          </p:nvSpPr>
          <p:spPr>
            <a:xfrm>
              <a:off x="6526928" y="433543"/>
              <a:ext cx="1945686" cy="16763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3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ج</a:t>
              </a:r>
            </a:p>
          </p:txBody>
        </p:sp>
      </p:grpSp>
      <p:pic>
        <p:nvPicPr>
          <p:cNvPr id="158" name="Shape 1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6674" y="799900"/>
            <a:ext cx="3054242" cy="2619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2573564" y="4335848"/>
            <a:ext cx="5332279" cy="1862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1500" u="none" cap="none" strike="noStrike">
                <a:solidFill>
                  <a:srgbClr val="33CC33"/>
                </a:solidFill>
                <a:latin typeface="Rambla"/>
                <a:ea typeface="Rambla"/>
                <a:cs typeface="Rambla"/>
                <a:sym typeface="Rambla"/>
              </a:rPr>
              <a:t>حـــ</a:t>
            </a:r>
            <a:r>
              <a:rPr b="1" i="0" lang="ar-EG" sz="115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وت</a:t>
            </a:r>
          </a:p>
        </p:txBody>
      </p:sp>
      <p:grpSp>
        <p:nvGrpSpPr>
          <p:cNvPr id="165" name="Shape 165"/>
          <p:cNvGrpSpPr/>
          <p:nvPr/>
        </p:nvGrpSpPr>
        <p:grpSpPr>
          <a:xfrm>
            <a:off x="6172200" y="381000"/>
            <a:ext cx="2614613" cy="2312988"/>
            <a:chOff x="6172200" y="381000"/>
            <a:chExt cx="2614365" cy="2313709"/>
          </a:xfrm>
        </p:grpSpPr>
        <p:sp>
          <p:nvSpPr>
            <p:cNvPr id="166" name="Shape 166"/>
            <p:cNvSpPr/>
            <p:nvPr/>
          </p:nvSpPr>
          <p:spPr>
            <a:xfrm>
              <a:off x="6172200" y="381000"/>
              <a:ext cx="2614365" cy="231370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92D050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>
              <a:off x="6526928" y="433543"/>
              <a:ext cx="1945686" cy="16763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3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ح</a:t>
              </a:r>
            </a:p>
          </p:txBody>
        </p:sp>
      </p:grpSp>
      <p:pic>
        <p:nvPicPr>
          <p:cNvPr id="168" name="Shape 1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3220" y="1371600"/>
            <a:ext cx="3205378" cy="25913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3106434" y="4523635"/>
            <a:ext cx="3841828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9600" u="none" cap="none" strike="noStrike">
                <a:solidFill>
                  <a:srgbClr val="FFCC00"/>
                </a:solidFill>
                <a:latin typeface="Rambla"/>
                <a:ea typeface="Rambla"/>
                <a:cs typeface="Rambla"/>
                <a:sym typeface="Rambla"/>
              </a:rPr>
              <a:t>خــ</a:t>
            </a:r>
            <a:r>
              <a:rPr b="1" i="0" lang="ar-EG" sz="96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روف</a:t>
            </a:r>
          </a:p>
        </p:txBody>
      </p:sp>
      <p:grpSp>
        <p:nvGrpSpPr>
          <p:cNvPr id="175" name="Shape 175"/>
          <p:cNvGrpSpPr/>
          <p:nvPr/>
        </p:nvGrpSpPr>
        <p:grpSpPr>
          <a:xfrm>
            <a:off x="6172200" y="381000"/>
            <a:ext cx="2614613" cy="2312988"/>
            <a:chOff x="6172200" y="381000"/>
            <a:chExt cx="2614365" cy="2313709"/>
          </a:xfrm>
        </p:grpSpPr>
        <p:sp>
          <p:nvSpPr>
            <p:cNvPr id="176" name="Shape 176"/>
            <p:cNvSpPr/>
            <p:nvPr/>
          </p:nvSpPr>
          <p:spPr>
            <a:xfrm>
              <a:off x="6172200" y="381000"/>
              <a:ext cx="2614365" cy="231370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FFCC66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>
              <a:off x="6526928" y="433543"/>
              <a:ext cx="1945686" cy="16763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38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خ</a:t>
              </a:r>
            </a:p>
          </p:txBody>
        </p:sp>
      </p:grpSp>
      <p:pic>
        <p:nvPicPr>
          <p:cNvPr id="178" name="Shape 1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066800"/>
            <a:ext cx="3124199" cy="2698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822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/>
        </p:nvSpPr>
        <p:spPr>
          <a:xfrm>
            <a:off x="2915816" y="4238505"/>
            <a:ext cx="4523995" cy="2646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16600" u="none" cap="none" strike="noStrike">
                <a:solidFill>
                  <a:srgbClr val="0000FF"/>
                </a:solidFill>
                <a:latin typeface="Rambla"/>
                <a:ea typeface="Rambla"/>
                <a:cs typeface="Rambla"/>
                <a:sym typeface="Rambla"/>
              </a:rPr>
              <a:t>د</a:t>
            </a:r>
            <a:r>
              <a:rPr b="1" i="0" lang="ar-EG" sz="16600" u="none" cap="none" strike="noStrike">
                <a:solidFill>
                  <a:srgbClr val="515151"/>
                </a:solidFill>
                <a:latin typeface="Rambla"/>
                <a:ea typeface="Rambla"/>
                <a:cs typeface="Rambla"/>
                <a:sym typeface="Rambla"/>
              </a:rPr>
              <a:t>جاجة</a:t>
            </a:r>
          </a:p>
        </p:txBody>
      </p:sp>
      <p:grpSp>
        <p:nvGrpSpPr>
          <p:cNvPr id="185" name="Shape 185"/>
          <p:cNvGrpSpPr/>
          <p:nvPr/>
        </p:nvGrpSpPr>
        <p:grpSpPr>
          <a:xfrm>
            <a:off x="6172200" y="381000"/>
            <a:ext cx="2614613" cy="2312988"/>
            <a:chOff x="6172200" y="381000"/>
            <a:chExt cx="2614365" cy="2313709"/>
          </a:xfrm>
        </p:grpSpPr>
        <p:sp>
          <p:nvSpPr>
            <p:cNvPr id="186" name="Shape 186"/>
            <p:cNvSpPr/>
            <p:nvPr/>
          </p:nvSpPr>
          <p:spPr>
            <a:xfrm>
              <a:off x="6172200" y="381000"/>
              <a:ext cx="2614365" cy="2313709"/>
            </a:xfrm>
            <a:prstGeom prst="wedgeEllipseCallout">
              <a:avLst>
                <a:gd fmla="val -1336" name="adj1"/>
                <a:gd fmla="val 71324" name="adj2"/>
              </a:avLst>
            </a:prstGeom>
            <a:solidFill>
              <a:srgbClr val="0000FF"/>
            </a:solidFill>
            <a:ln cap="flat" cmpd="sng" w="550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t/>
              </a:r>
              <a:endParaRPr b="1" i="0" sz="1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Shape 187"/>
            <p:cNvSpPr/>
            <p:nvPr/>
          </p:nvSpPr>
          <p:spPr>
            <a:xfrm>
              <a:off x="6385035" y="638502"/>
              <a:ext cx="1945686" cy="16763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SzPct val="25000"/>
                <a:buNone/>
              </a:pPr>
              <a:r>
                <a:rPr b="1" i="0" lang="ar-EG" sz="199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د</a:t>
              </a:r>
            </a:p>
          </p:txBody>
        </p:sp>
      </p:grpSp>
      <p:pic>
        <p:nvPicPr>
          <p:cNvPr id="188" name="Shape 1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914399" y="871182"/>
            <a:ext cx="2628112" cy="2728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oncourse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Concourse">
    <a:dk1>
      <a:srgbClr val="000000"/>
    </a:dk1>
    <a:lt1>
      <a:srgbClr val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 xmlns:r="http://schemas.openxmlformats.org/officeDocument/2006/relationships">
  <a:clrScheme name="Concourse">
    <a:dk1>
      <a:srgbClr val="000000"/>
    </a:dk1>
    <a:lt1>
      <a:srgbClr val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 xmlns:r="http://schemas.openxmlformats.org/officeDocument/2006/relationships">
  <a:clrScheme name="Concourse">
    <a:dk1>
      <a:srgbClr val="000000"/>
    </a:dk1>
    <a:lt1>
      <a:srgbClr val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 xmlns:r="http://schemas.openxmlformats.org/officeDocument/2006/relationships">
  <a:clrScheme name="Concourse">
    <a:dk1>
      <a:srgbClr val="000000"/>
    </a:dk1>
    <a:lt1>
      <a:srgbClr val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